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94.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Lst>
  <p:sldSz cy="10287000" cx="18288000"/>
  <p:notesSz cx="6858000" cy="9144000"/>
  <p:embeddedFontLst>
    <p:embeddedFont>
      <p:font typeface="Inter SemiBold"/>
      <p:regular r:id="rId102"/>
      <p:bold r:id="rId103"/>
      <p:italic r:id="rId104"/>
      <p:boldItalic r:id="rId105"/>
    </p:embeddedFont>
    <p:embeddedFont>
      <p:font typeface="Inter"/>
      <p:regular r:id="rId106"/>
      <p:bold r:id="rId107"/>
      <p:italic r:id="rId108"/>
      <p:boldItalic r:id="rId109"/>
    </p:embeddedFont>
    <p:embeddedFont>
      <p:font typeface="Inter ExtraBold"/>
      <p:bold r:id="rId110"/>
      <p:boldItalic r:id="rId111"/>
    </p:embeddedFont>
    <p:embeddedFont>
      <p:font typeface="Inter Medium"/>
      <p:regular r:id="rId112"/>
      <p:bold r:id="rId113"/>
      <p:italic r:id="rId114"/>
      <p:boldItalic r:id="rId1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520">
          <p15:clr>
            <a:srgbClr val="000000"/>
          </p15:clr>
        </p15:guide>
        <p15:guide id="2" pos="9044">
          <p15:clr>
            <a:srgbClr val="000000"/>
          </p15:clr>
        </p15:guide>
        <p15:guide id="3" pos="4643">
          <p15:clr>
            <a:srgbClr val="747775"/>
          </p15:clr>
        </p15:guide>
        <p15:guide id="4" pos="615">
          <p15:clr>
            <a:srgbClr val="747775"/>
          </p15:clr>
        </p15:guide>
        <p15:guide id="5" orient="horz" pos="864">
          <p15:clr>
            <a:srgbClr val="747775"/>
          </p15:clr>
        </p15:guide>
        <p15:guide id="6" orient="horz" pos="629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520" orient="horz"/>
        <p:guide pos="9044"/>
        <p:guide pos="4643"/>
        <p:guide pos="615"/>
        <p:guide pos="864" orient="horz"/>
        <p:guide pos="6298"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Inter-bold.fntdata"/><Relationship Id="rId106" Type="http://schemas.openxmlformats.org/officeDocument/2006/relationships/font" Target="fonts/Inter-regular.fntdata"/><Relationship Id="rId105" Type="http://schemas.openxmlformats.org/officeDocument/2006/relationships/font" Target="fonts/InterSemiBold-boldItalic.fntdata"/><Relationship Id="rId104" Type="http://schemas.openxmlformats.org/officeDocument/2006/relationships/font" Target="fonts/InterSemiBold-italic.fntdata"/><Relationship Id="rId109" Type="http://schemas.openxmlformats.org/officeDocument/2006/relationships/font" Target="fonts/Inter-boldItalic.fntdata"/><Relationship Id="rId108" Type="http://schemas.openxmlformats.org/officeDocument/2006/relationships/font" Target="fonts/Inter-italic.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InterSemiBold-bold.fntdata"/><Relationship Id="rId102" Type="http://schemas.openxmlformats.org/officeDocument/2006/relationships/font" Target="fonts/InterSemiBold-regular.fntdata"/><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5" Type="http://schemas.openxmlformats.org/officeDocument/2006/relationships/font" Target="fonts/InterMedium-boldItalic.fntdata"/><Relationship Id="rId15" Type="http://schemas.openxmlformats.org/officeDocument/2006/relationships/slide" Target="slides/slide10.xml"/><Relationship Id="rId110" Type="http://schemas.openxmlformats.org/officeDocument/2006/relationships/font" Target="fonts/InterExtraBold-bold.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InterMedium-italic.fntdata"/><Relationship Id="rId18" Type="http://schemas.openxmlformats.org/officeDocument/2006/relationships/slide" Target="slides/slide13.xml"/><Relationship Id="rId113" Type="http://schemas.openxmlformats.org/officeDocument/2006/relationships/font" Target="fonts/InterMedium-bold.fntdata"/><Relationship Id="rId112" Type="http://schemas.openxmlformats.org/officeDocument/2006/relationships/font" Target="fonts/InterMedium-regular.fntdata"/><Relationship Id="rId111" Type="http://schemas.openxmlformats.org/officeDocument/2006/relationships/font" Target="fonts/InterExtraBold-boldItalic.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4f17e4e988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g34f17e4e988_0_6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4f17e4e988_0_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g34f17e4e988_0_6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4f17e4e988_0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g34f17e4e988_0_6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f17e4e988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g34f17e4e988_0_4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4f17e4e988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34f17e4e988_0_4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f17e4e988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34f17e4e988_0_4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f17e4e98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34f17e4e98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f17e4e98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34f17e4e988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f17e4e98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34f17e4e988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4f17e4e98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34f17e4e988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f17e4e988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34f17e4e988_0_5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f17e4e988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34f17e4e988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f17e4e98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34f17e4e988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f17e4e988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34f17e4e988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4f17e4e98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34f17e4e988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4f17e4e988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34f17e4e988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4f17e4e98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4f17e4e988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4f17e4e988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g34f17e4e988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f17e4e988_0_1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f17e4e988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4f17e4e988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4f17e4e98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4f17e4e988_0_5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4f17e4e988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4f17e4e988_0_5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4f17e4e988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4f17e4e988_0_5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4f17e4e988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4f17e4e988_0_7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4f17e4e988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4f17e4e988_0_1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4f17e4e988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4f17e4e988_0_1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4f17e4e988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4f17e4e988_0_1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4f17e4e988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4f17e4e988_0_1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4f17e4e988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4f17e4e988_0_7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4f17e4e988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4f17e4e988_0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4f17e4e988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4f17e4e988_0_1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4f17e4e988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4f17e4e988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34f17e4e988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4f17e4e988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34f17e4e988_0_5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4f17e4e988_0_5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4f17e4e988_0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4f17e4e988_0_2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4f17e4e988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4f17e4e988_0_4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4f17e4e988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4f17e4e988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g34f17e4e988_0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4f17e4e988_0_5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4f17e4e988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4f17e4e988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g34f17e4e988_0_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4f17e4e988_0_2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4f17e4e988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4f17e4e988_0_7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4f17e4e988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4f17e4e988_0_7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4f17e4e988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4f17e4e988_0_2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4f17e4e988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4f17e4e988_0_2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4f17e4e988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4f17e4e988_0_2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4f17e4e988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4f17e4e988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4f17e4e988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A THIRD way to set yourself up for success is setting up a task tracker. I’ve pictured mine here. I grouped it by work category. So as I meet with my boss and she assigns me things, I just put them directly in here or transfer them from a notebook. Then I check them off as I’m done. At the end of each week, I submit a weekly report of the tasks that I’ve done to my manager. This is  great way for me to stay accountable and also have proof of the work that I’m doiing. I can also ask for more work or prove that I’m overwhelmed / too busy to do other tasks because of the ones that I’m completing. The one i use is native to slack (and this is even better because I can automatically add messages as tasks.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4f17e4e988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4f17e4e988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You can also download that data and do your own data analyses: what categories of tasks do you do the most, which you do the least, and who assigns you the most work and who you could do to work more with.</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4f17e4e988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4f17e4e988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Lastly,  you can make a wordcloud! Which I love, it’s jus a quick look at your whole quarter of the work that you’ve done. And then it’s great to go through all your previous quarters and see how they compare.</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4f17e4e988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4f17e4e988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There are other websites that you can use - Trello or Monday or Asana. If not slack, I would recommend asana over this because Asana and slack have functions called Workflows where you can automate tasks like reminders but also more complex things like everyday tasks or things to happen if you get a message. Make the machines work for you! However, read closely, I’m not saying to make AI use your job, that’s another conversation.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4f17e4e988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4f17e4e988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I’ve talked about task tracking - now about time tracking. If you work in the office, this ma y be less of a probllem, but I work from home and it took me a long time to nail time tracking. I used to not be focused in the mornings and ended up workig late into the evening each day. I actually ended up buying a punch-in punch-out clock. This had made my life a lot easier, becuase I can much more easily differentiate my work life from my my regular life. Again, I think Severance is a good lesson here - it’s not good!</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4f17e4e988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4f17e4e988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4f17e4e988_0_3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4f17e4e988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4f17e4e988_0_4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4f17e4e988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4f17e4e988_0_4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4f17e4e988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4f17e4e988_0_6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4f17e4e988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4f17e4e988_0_6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4f17e4e988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4f17e4e988_0_6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4f17e4e988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4f17e4e988_0_6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4f17e4e988_0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4f17e4e988_0_7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4f17e4e988_0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4f17e4e988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g34f17e4e988_0_4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4f17e4e988_0_4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4f17e4e988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4f17e4e988_0_4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4f17e4e988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4f17e4e988_0_4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34f17e4e988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4f17e4e988_0_4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34f17e4e988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4f17e4e988_0_4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34f17e4e988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4f17e4e988_0_5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4f17e4e988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4f17e4e988_0_5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4f17e4e988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4f17e4e988_0_5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4f17e4e988_0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4f17e4e988_0_7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4f17e4e988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4f17e4e988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4f17e4e988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4f17e4e988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g34f17e4e988_0_4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4f17e4e988_0_4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34f17e4e988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4f17e4e988_0_4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34f17e4e988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4f17e4e988_0_6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4f17e4e988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34f17e4e988_0_4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34f17e4e988_0_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4f17e4e988_0_5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4f17e4e988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4f17e4e988_0_4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34f17e4e988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4f17e4e988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g34f17e4e988_0_5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4f17e4e988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g34f17e4e988_0_4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4f17e4e988_0_6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4f17e4e988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4f17e4e988_0_7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4f17e4e988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4f17e4e988_0_7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34f17e4e988_0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4f17e4e988_0_6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34f17e4e988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4f17e4e988_0_6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4f17e4e988_0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4f17e4e988_0_6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4f17e4e988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34f17e4e988_0_6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34f17e4e988_0_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34f17e4e988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g34f17e4e988_0_5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4f17e4e988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g34f17e4e988_0_4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
        <p:nvSpPr>
          <p:cNvPr id="11" name="Google Shape;11;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 name="Google Shape;12;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8EFE5"/>
        </a:solidFill>
      </p:bgPr>
    </p:bg>
    <p:spTree>
      <p:nvGrpSpPr>
        <p:cNvPr id="14" name="Shape 14"/>
        <p:cNvGrpSpPr/>
        <p:nvPr/>
      </p:nvGrpSpPr>
      <p:grpSpPr>
        <a:xfrm>
          <a:off x="0" y="0"/>
          <a:ext cx="0" cy="0"/>
          <a:chOff x="0" y="0"/>
          <a:chExt cx="0" cy="0"/>
        </a:xfrm>
      </p:grpSpPr>
      <p:pic>
        <p:nvPicPr>
          <p:cNvPr id="15" name="Google Shape;15;p3"/>
          <p:cNvPicPr preferRelativeResize="0"/>
          <p:nvPr/>
        </p:nvPicPr>
        <p:blipFill>
          <a:blip r:embed="rId2">
            <a:alphaModFix/>
          </a:blip>
          <a:stretch>
            <a:fillRect/>
          </a:stretch>
        </p:blipFill>
        <p:spPr>
          <a:xfrm>
            <a:off x="14709652" y="1207432"/>
            <a:ext cx="2549651" cy="2473314"/>
          </a:xfrm>
          <a:prstGeom prst="rect">
            <a:avLst/>
          </a:prstGeom>
          <a:noFill/>
          <a:ln>
            <a:noFill/>
          </a:ln>
        </p:spPr>
      </p:pic>
      <p:grpSp>
        <p:nvGrpSpPr>
          <p:cNvPr id="16" name="Google Shape;16;p3"/>
          <p:cNvGrpSpPr/>
          <p:nvPr/>
        </p:nvGrpSpPr>
        <p:grpSpPr>
          <a:xfrm>
            <a:off x="1028700" y="4154808"/>
            <a:ext cx="16230707" cy="4785415"/>
            <a:chOff x="0" y="-9525"/>
            <a:chExt cx="4274726" cy="1260348"/>
          </a:xfrm>
        </p:grpSpPr>
        <p:sp>
          <p:nvSpPr>
            <p:cNvPr id="17" name="Google Shape;17;p3"/>
            <p:cNvSpPr/>
            <p:nvPr/>
          </p:nvSpPr>
          <p:spPr>
            <a:xfrm>
              <a:off x="0" y="0"/>
              <a:ext cx="4274726" cy="1250823"/>
            </a:xfrm>
            <a:custGeom>
              <a:rect b="b" l="l" r="r" t="t"/>
              <a:pathLst>
                <a:path extrusionOk="0" h="1250823" w="4274726">
                  <a:moveTo>
                    <a:pt x="0" y="0"/>
                  </a:moveTo>
                  <a:lnTo>
                    <a:pt x="4274726" y="0"/>
                  </a:lnTo>
                  <a:lnTo>
                    <a:pt x="4274726" y="1250823"/>
                  </a:lnTo>
                  <a:lnTo>
                    <a:pt x="0" y="1250823"/>
                  </a:lnTo>
                  <a:close/>
                </a:path>
              </a:pathLst>
            </a:custGeom>
            <a:solidFill>
              <a:srgbClr val="253278"/>
            </a:solidFill>
            <a:ln>
              <a:noFill/>
            </a:ln>
          </p:spPr>
        </p:sp>
        <p:sp>
          <p:nvSpPr>
            <p:cNvPr id="18" name="Google Shape;18;p3"/>
            <p:cNvSpPr txBox="1"/>
            <p:nvPr/>
          </p:nvSpPr>
          <p:spPr>
            <a:xfrm>
              <a:off x="0" y="-9525"/>
              <a:ext cx="4274700" cy="1260300"/>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19" name="Google Shape;19;p3"/>
          <p:cNvCxnSpPr/>
          <p:nvPr/>
        </p:nvCxnSpPr>
        <p:spPr>
          <a:xfrm rot="10800000">
            <a:off x="6372056" y="4696765"/>
            <a:ext cx="0" cy="3737700"/>
          </a:xfrm>
          <a:prstGeom prst="straightConnector1">
            <a:avLst/>
          </a:prstGeom>
          <a:noFill/>
          <a:ln cap="flat" cmpd="sng" w="38100">
            <a:solidFill>
              <a:srgbClr val="F8EFE5"/>
            </a:solidFill>
            <a:prstDash val="solid"/>
            <a:round/>
            <a:headEnd len="sm" w="sm" type="none"/>
            <a:tailEnd len="sm" w="sm" type="none"/>
          </a:ln>
        </p:spPr>
      </p:cxnSp>
      <p:cxnSp>
        <p:nvCxnSpPr>
          <p:cNvPr id="20" name="Google Shape;20;p3"/>
          <p:cNvCxnSpPr/>
          <p:nvPr/>
        </p:nvCxnSpPr>
        <p:spPr>
          <a:xfrm rot="10800000">
            <a:off x="11914561" y="4696765"/>
            <a:ext cx="0" cy="3737700"/>
          </a:xfrm>
          <a:prstGeom prst="straightConnector1">
            <a:avLst/>
          </a:prstGeom>
          <a:noFill/>
          <a:ln cap="flat" cmpd="sng" w="38100">
            <a:solidFill>
              <a:srgbClr val="F8EFE5"/>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One" type="obj">
  <p:cSld name="OBJECT">
    <p:bg>
      <p:bgPr>
        <a:solidFill>
          <a:srgbClr val="F8EFE5"/>
        </a:solidFill>
      </p:bgPr>
    </p:bg>
    <p:spTree>
      <p:nvGrpSpPr>
        <p:cNvPr id="21" name="Shape 21"/>
        <p:cNvGrpSpPr/>
        <p:nvPr/>
      </p:nvGrpSpPr>
      <p:grpSpPr>
        <a:xfrm>
          <a:off x="0" y="0"/>
          <a:ext cx="0" cy="0"/>
          <a:chOff x="0" y="0"/>
          <a:chExt cx="0" cy="0"/>
        </a:xfrm>
      </p:grpSpPr>
      <p:sp>
        <p:nvSpPr>
          <p:cNvPr id="22" name="Google Shape;22;p4"/>
          <p:cNvSpPr/>
          <p:nvPr>
            <p:ph idx="2" type="pic"/>
          </p:nvPr>
        </p:nvSpPr>
        <p:spPr>
          <a:xfrm>
            <a:off x="-4337" y="0"/>
            <a:ext cx="7604400" cy="102870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type="secHead">
  <p:cSld name="SECTION_HEADER">
    <p:bg>
      <p:bgPr>
        <a:solidFill>
          <a:srgbClr val="F8EFE5"/>
        </a:solidFill>
      </p:bgPr>
    </p:bg>
    <p:spTree>
      <p:nvGrpSpPr>
        <p:cNvPr id="23" name="Shape 23"/>
        <p:cNvGrpSpPr/>
        <p:nvPr/>
      </p:nvGrpSpPr>
      <p:grpSpPr>
        <a:xfrm>
          <a:off x="0" y="0"/>
          <a:ext cx="0" cy="0"/>
          <a:chOff x="0" y="0"/>
          <a:chExt cx="0" cy="0"/>
        </a:xfrm>
      </p:grpSpPr>
      <p:grpSp>
        <p:nvGrpSpPr>
          <p:cNvPr id="24" name="Google Shape;24;p5"/>
          <p:cNvGrpSpPr/>
          <p:nvPr/>
        </p:nvGrpSpPr>
        <p:grpSpPr>
          <a:xfrm>
            <a:off x="705068" y="944180"/>
            <a:ext cx="16877925" cy="8398575"/>
            <a:chOff x="81" y="-86"/>
            <a:chExt cx="22503900" cy="11198100"/>
          </a:xfrm>
        </p:grpSpPr>
        <p:grpSp>
          <p:nvGrpSpPr>
            <p:cNvPr id="25" name="Google Shape;25;p5"/>
            <p:cNvGrpSpPr/>
            <p:nvPr/>
          </p:nvGrpSpPr>
          <p:grpSpPr>
            <a:xfrm>
              <a:off x="431590" y="220606"/>
              <a:ext cx="21640800" cy="10708706"/>
              <a:chOff x="0" y="-9525"/>
              <a:chExt cx="4274726" cy="2115300"/>
            </a:xfrm>
          </p:grpSpPr>
          <p:sp>
            <p:nvSpPr>
              <p:cNvPr id="26" name="Google Shape;26;p5"/>
              <p:cNvSpPr/>
              <p:nvPr/>
            </p:nvSpPr>
            <p:spPr>
              <a:xfrm>
                <a:off x="0" y="0"/>
                <a:ext cx="4274726" cy="2105751"/>
              </a:xfrm>
              <a:custGeom>
                <a:rect b="b" l="l" r="r" t="t"/>
                <a:pathLst>
                  <a:path extrusionOk="0" h="2105751" w="4274726">
                    <a:moveTo>
                      <a:pt x="0" y="0"/>
                    </a:moveTo>
                    <a:lnTo>
                      <a:pt x="4274726" y="0"/>
                    </a:lnTo>
                    <a:lnTo>
                      <a:pt x="4274726" y="2105751"/>
                    </a:lnTo>
                    <a:lnTo>
                      <a:pt x="0" y="2105751"/>
                    </a:lnTo>
                    <a:close/>
                  </a:path>
                </a:pathLst>
              </a:custGeom>
              <a:solidFill>
                <a:srgbClr val="253278"/>
              </a:solidFill>
              <a:ln>
                <a:noFill/>
              </a:ln>
            </p:spPr>
          </p:sp>
          <p:sp>
            <p:nvSpPr>
              <p:cNvPr id="27" name="Google Shape;27;p5"/>
              <p:cNvSpPr txBox="1"/>
              <p:nvPr/>
            </p:nvSpPr>
            <p:spPr>
              <a:xfrm>
                <a:off x="0" y="-9525"/>
                <a:ext cx="4274700" cy="2115300"/>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28" name="Google Shape;28;p5"/>
            <p:cNvCxnSpPr/>
            <p:nvPr/>
          </p:nvCxnSpPr>
          <p:spPr>
            <a:xfrm rot="10800000">
              <a:off x="5708265" y="-86"/>
              <a:ext cx="0" cy="11198100"/>
            </a:xfrm>
            <a:prstGeom prst="straightConnector1">
              <a:avLst/>
            </a:prstGeom>
            <a:noFill/>
            <a:ln cap="flat" cmpd="sng" w="381000">
              <a:solidFill>
                <a:srgbClr val="F8EFE5"/>
              </a:solidFill>
              <a:prstDash val="solid"/>
              <a:round/>
              <a:headEnd len="sm" w="sm" type="none"/>
              <a:tailEnd len="sm" w="sm" type="none"/>
            </a:ln>
          </p:spPr>
        </p:cxnSp>
        <p:cxnSp>
          <p:nvCxnSpPr>
            <p:cNvPr id="29" name="Google Shape;29;p5"/>
            <p:cNvCxnSpPr/>
            <p:nvPr/>
          </p:nvCxnSpPr>
          <p:spPr>
            <a:xfrm rot="10800000">
              <a:off x="81" y="2406194"/>
              <a:ext cx="22503900" cy="0"/>
            </a:xfrm>
            <a:prstGeom prst="straightConnector1">
              <a:avLst/>
            </a:prstGeom>
            <a:noFill/>
            <a:ln cap="flat" cmpd="sng" w="381000">
              <a:solidFill>
                <a:srgbClr val="F8EFE5"/>
              </a:solidFill>
              <a:prstDash val="solid"/>
              <a:round/>
              <a:headEnd len="sm" w="sm" type="none"/>
              <a:tailEnd len="sm" w="sm" type="none"/>
            </a:ln>
          </p:spPr>
        </p:cxnSp>
      </p:grpSp>
      <p:cxnSp>
        <p:nvCxnSpPr>
          <p:cNvPr id="30" name="Google Shape;30;p5"/>
          <p:cNvCxnSpPr/>
          <p:nvPr/>
        </p:nvCxnSpPr>
        <p:spPr>
          <a:xfrm>
            <a:off x="1233028" y="4382053"/>
            <a:ext cx="3402300" cy="0"/>
          </a:xfrm>
          <a:prstGeom prst="straightConnector1">
            <a:avLst/>
          </a:prstGeom>
          <a:noFill/>
          <a:ln cap="flat" cmpd="sng" w="38100">
            <a:solidFill>
              <a:srgbClr val="F8EFE5"/>
            </a:solidFill>
            <a:prstDash val="solid"/>
            <a:round/>
            <a:headEnd len="sm" w="sm" type="none"/>
            <a:tailEnd len="sm" w="sm" type="none"/>
          </a:ln>
        </p:spPr>
      </p:cxnSp>
      <p:cxnSp>
        <p:nvCxnSpPr>
          <p:cNvPr id="31" name="Google Shape;31;p5"/>
          <p:cNvCxnSpPr/>
          <p:nvPr/>
        </p:nvCxnSpPr>
        <p:spPr>
          <a:xfrm>
            <a:off x="1233028" y="5975789"/>
            <a:ext cx="3402300" cy="0"/>
          </a:xfrm>
          <a:prstGeom prst="straightConnector1">
            <a:avLst/>
          </a:prstGeom>
          <a:noFill/>
          <a:ln cap="flat" cmpd="sng" w="38100">
            <a:solidFill>
              <a:srgbClr val="F8EFE5"/>
            </a:solidFill>
            <a:prstDash val="solid"/>
            <a:round/>
            <a:headEnd len="sm" w="sm" type="none"/>
            <a:tailEnd len="sm" w="sm" type="none"/>
          </a:ln>
        </p:spPr>
      </p:cxnSp>
      <p:cxnSp>
        <p:nvCxnSpPr>
          <p:cNvPr id="32" name="Google Shape;32;p5"/>
          <p:cNvCxnSpPr/>
          <p:nvPr/>
        </p:nvCxnSpPr>
        <p:spPr>
          <a:xfrm>
            <a:off x="1233028" y="7569525"/>
            <a:ext cx="3402300" cy="0"/>
          </a:xfrm>
          <a:prstGeom prst="straightConnector1">
            <a:avLst/>
          </a:prstGeom>
          <a:noFill/>
          <a:ln cap="flat" cmpd="sng" w="38100">
            <a:solidFill>
              <a:srgbClr val="F8EFE5"/>
            </a:solidFill>
            <a:prstDash val="solid"/>
            <a:round/>
            <a:headEnd len="sm" w="sm" type="none"/>
            <a:tailEnd len="sm" w="sm" type="none"/>
          </a:ln>
        </p:spPr>
      </p:cxnSp>
      <p:cxnSp>
        <p:nvCxnSpPr>
          <p:cNvPr id="33" name="Google Shape;33;p5"/>
          <p:cNvCxnSpPr/>
          <p:nvPr/>
        </p:nvCxnSpPr>
        <p:spPr>
          <a:xfrm rot="10800000">
            <a:off x="9701646" y="944255"/>
            <a:ext cx="0" cy="8398500"/>
          </a:xfrm>
          <a:prstGeom prst="straightConnector1">
            <a:avLst/>
          </a:prstGeom>
          <a:noFill/>
          <a:ln cap="flat" cmpd="sng" w="285750">
            <a:solidFill>
              <a:srgbClr val="F8EFE5"/>
            </a:solidFill>
            <a:prstDash val="solid"/>
            <a:round/>
            <a:headEnd len="sm" w="sm" type="none"/>
            <a:tailEnd len="sm" w="sm" type="none"/>
          </a:ln>
        </p:spPr>
      </p:cxnSp>
      <p:cxnSp>
        <p:nvCxnSpPr>
          <p:cNvPr id="34" name="Google Shape;34;p5"/>
          <p:cNvCxnSpPr/>
          <p:nvPr/>
        </p:nvCxnSpPr>
        <p:spPr>
          <a:xfrm rot="10800000">
            <a:off x="14412566" y="944255"/>
            <a:ext cx="0" cy="8398500"/>
          </a:xfrm>
          <a:prstGeom prst="straightConnector1">
            <a:avLst/>
          </a:prstGeom>
          <a:noFill/>
          <a:ln cap="flat" cmpd="sng" w="285750">
            <a:solidFill>
              <a:srgbClr val="F8EFE5"/>
            </a:solidFill>
            <a:prstDash val="solid"/>
            <a:round/>
            <a:headEnd len="sm" w="sm" type="none"/>
            <a:tailEnd len="sm" w="sm" type="none"/>
          </a:ln>
        </p:spPr>
      </p:cxnSp>
      <p:cxnSp>
        <p:nvCxnSpPr>
          <p:cNvPr id="35" name="Google Shape;35;p5"/>
          <p:cNvCxnSpPr/>
          <p:nvPr/>
        </p:nvCxnSpPr>
        <p:spPr>
          <a:xfrm>
            <a:off x="5389491" y="4382053"/>
            <a:ext cx="3909000" cy="0"/>
          </a:xfrm>
          <a:prstGeom prst="straightConnector1">
            <a:avLst/>
          </a:prstGeom>
          <a:noFill/>
          <a:ln cap="flat" cmpd="sng" w="38100">
            <a:solidFill>
              <a:srgbClr val="F8EFE5"/>
            </a:solidFill>
            <a:prstDash val="solid"/>
            <a:round/>
            <a:headEnd len="sm" w="sm" type="none"/>
            <a:tailEnd len="sm" w="sm" type="none"/>
          </a:ln>
        </p:spPr>
      </p:cxnSp>
      <p:cxnSp>
        <p:nvCxnSpPr>
          <p:cNvPr id="36" name="Google Shape;36;p5"/>
          <p:cNvCxnSpPr/>
          <p:nvPr/>
        </p:nvCxnSpPr>
        <p:spPr>
          <a:xfrm>
            <a:off x="5389491" y="5975789"/>
            <a:ext cx="3909000" cy="0"/>
          </a:xfrm>
          <a:prstGeom prst="straightConnector1">
            <a:avLst/>
          </a:prstGeom>
          <a:noFill/>
          <a:ln cap="flat" cmpd="sng" w="38100">
            <a:solidFill>
              <a:srgbClr val="F8EFE5"/>
            </a:solidFill>
            <a:prstDash val="solid"/>
            <a:round/>
            <a:headEnd len="sm" w="sm" type="none"/>
            <a:tailEnd len="sm" w="sm" type="none"/>
          </a:ln>
        </p:spPr>
      </p:cxnSp>
      <p:cxnSp>
        <p:nvCxnSpPr>
          <p:cNvPr id="37" name="Google Shape;37;p5"/>
          <p:cNvCxnSpPr/>
          <p:nvPr/>
        </p:nvCxnSpPr>
        <p:spPr>
          <a:xfrm>
            <a:off x="5389491" y="7569525"/>
            <a:ext cx="3909000" cy="0"/>
          </a:xfrm>
          <a:prstGeom prst="straightConnector1">
            <a:avLst/>
          </a:prstGeom>
          <a:noFill/>
          <a:ln cap="flat" cmpd="sng" w="38100">
            <a:solidFill>
              <a:srgbClr val="F8EFE5"/>
            </a:solidFill>
            <a:prstDash val="solid"/>
            <a:round/>
            <a:headEnd len="sm" w="sm" type="none"/>
            <a:tailEnd len="sm" w="sm" type="none"/>
          </a:ln>
        </p:spPr>
      </p:cxnSp>
      <p:cxnSp>
        <p:nvCxnSpPr>
          <p:cNvPr id="38" name="Google Shape;38;p5"/>
          <p:cNvCxnSpPr/>
          <p:nvPr/>
        </p:nvCxnSpPr>
        <p:spPr>
          <a:xfrm>
            <a:off x="10101696" y="4382053"/>
            <a:ext cx="3909000" cy="0"/>
          </a:xfrm>
          <a:prstGeom prst="straightConnector1">
            <a:avLst/>
          </a:prstGeom>
          <a:noFill/>
          <a:ln cap="flat" cmpd="sng" w="38100">
            <a:solidFill>
              <a:srgbClr val="F8EFE5"/>
            </a:solidFill>
            <a:prstDash val="solid"/>
            <a:round/>
            <a:headEnd len="sm" w="sm" type="none"/>
            <a:tailEnd len="sm" w="sm" type="none"/>
          </a:ln>
        </p:spPr>
      </p:cxnSp>
      <p:cxnSp>
        <p:nvCxnSpPr>
          <p:cNvPr id="39" name="Google Shape;39;p5"/>
          <p:cNvCxnSpPr/>
          <p:nvPr/>
        </p:nvCxnSpPr>
        <p:spPr>
          <a:xfrm>
            <a:off x="10101696" y="5975789"/>
            <a:ext cx="3909000" cy="0"/>
          </a:xfrm>
          <a:prstGeom prst="straightConnector1">
            <a:avLst/>
          </a:prstGeom>
          <a:noFill/>
          <a:ln cap="flat" cmpd="sng" w="38100">
            <a:solidFill>
              <a:srgbClr val="F8EFE5"/>
            </a:solidFill>
            <a:prstDash val="solid"/>
            <a:round/>
            <a:headEnd len="sm" w="sm" type="none"/>
            <a:tailEnd len="sm" w="sm" type="none"/>
          </a:ln>
        </p:spPr>
      </p:cxnSp>
      <p:cxnSp>
        <p:nvCxnSpPr>
          <p:cNvPr id="40" name="Google Shape;40;p5"/>
          <p:cNvCxnSpPr/>
          <p:nvPr/>
        </p:nvCxnSpPr>
        <p:spPr>
          <a:xfrm>
            <a:off x="10101696" y="7569525"/>
            <a:ext cx="3909000" cy="0"/>
          </a:xfrm>
          <a:prstGeom prst="straightConnector1">
            <a:avLst/>
          </a:prstGeom>
          <a:noFill/>
          <a:ln cap="flat" cmpd="sng" w="38100">
            <a:solidFill>
              <a:srgbClr val="F8EFE5"/>
            </a:solidFill>
            <a:prstDash val="solid"/>
            <a:round/>
            <a:headEnd len="sm" w="sm" type="none"/>
            <a:tailEnd len="sm" w="sm" type="none"/>
          </a:ln>
        </p:spPr>
      </p:cxnSp>
      <p:cxnSp>
        <p:nvCxnSpPr>
          <p:cNvPr id="41" name="Google Shape;41;p5"/>
          <p:cNvCxnSpPr/>
          <p:nvPr/>
        </p:nvCxnSpPr>
        <p:spPr>
          <a:xfrm>
            <a:off x="14853166" y="4382053"/>
            <a:ext cx="2115000" cy="0"/>
          </a:xfrm>
          <a:prstGeom prst="straightConnector1">
            <a:avLst/>
          </a:prstGeom>
          <a:noFill/>
          <a:ln cap="flat" cmpd="sng" w="38100">
            <a:solidFill>
              <a:srgbClr val="F8EFE5"/>
            </a:solidFill>
            <a:prstDash val="solid"/>
            <a:round/>
            <a:headEnd len="sm" w="sm" type="none"/>
            <a:tailEnd len="sm" w="sm" type="none"/>
          </a:ln>
        </p:spPr>
      </p:cxnSp>
      <p:cxnSp>
        <p:nvCxnSpPr>
          <p:cNvPr id="42" name="Google Shape;42;p5"/>
          <p:cNvCxnSpPr/>
          <p:nvPr/>
        </p:nvCxnSpPr>
        <p:spPr>
          <a:xfrm>
            <a:off x="14853166" y="5975789"/>
            <a:ext cx="2115000" cy="0"/>
          </a:xfrm>
          <a:prstGeom prst="straightConnector1">
            <a:avLst/>
          </a:prstGeom>
          <a:noFill/>
          <a:ln cap="flat" cmpd="sng" w="38100">
            <a:solidFill>
              <a:srgbClr val="F8EFE5"/>
            </a:solidFill>
            <a:prstDash val="solid"/>
            <a:round/>
            <a:headEnd len="sm" w="sm" type="none"/>
            <a:tailEnd len="sm" w="sm" type="none"/>
          </a:ln>
        </p:spPr>
      </p:cxnSp>
      <p:cxnSp>
        <p:nvCxnSpPr>
          <p:cNvPr id="43" name="Google Shape;43;p5"/>
          <p:cNvCxnSpPr/>
          <p:nvPr/>
        </p:nvCxnSpPr>
        <p:spPr>
          <a:xfrm>
            <a:off x="14853166" y="7569525"/>
            <a:ext cx="2115000" cy="0"/>
          </a:xfrm>
          <a:prstGeom prst="straightConnector1">
            <a:avLst/>
          </a:prstGeom>
          <a:noFill/>
          <a:ln cap="flat" cmpd="sng" w="38100">
            <a:solidFill>
              <a:srgbClr val="F8EFE5"/>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type="twoObj">
  <p:cSld name="TWO_OBJECTS">
    <p:bg>
      <p:bgPr>
        <a:solidFill>
          <a:srgbClr val="253278"/>
        </a:solidFill>
      </p:bgPr>
    </p:bg>
    <p:spTree>
      <p:nvGrpSpPr>
        <p:cNvPr id="44" name="Shape 44"/>
        <p:cNvGrpSpPr/>
        <p:nvPr/>
      </p:nvGrpSpPr>
      <p:grpSpPr>
        <a:xfrm>
          <a:off x="0" y="0"/>
          <a:ext cx="0" cy="0"/>
          <a:chOff x="0" y="0"/>
          <a:chExt cx="0" cy="0"/>
        </a:xfrm>
      </p:grpSpPr>
      <p:sp>
        <p:nvSpPr>
          <p:cNvPr id="45" name="Google Shape;45;p6"/>
          <p:cNvSpPr/>
          <p:nvPr>
            <p:ph idx="2" type="pic"/>
          </p:nvPr>
        </p:nvSpPr>
        <p:spPr>
          <a:xfrm>
            <a:off x="1051450" y="1219775"/>
            <a:ext cx="5058600" cy="3942900"/>
          </a:xfrm>
          <a:prstGeom prst="rect">
            <a:avLst/>
          </a:prstGeom>
          <a:noFill/>
          <a:ln>
            <a:noFill/>
          </a:ln>
        </p:spPr>
      </p:sp>
      <p:sp>
        <p:nvSpPr>
          <p:cNvPr id="46" name="Google Shape;46;p6"/>
          <p:cNvSpPr/>
          <p:nvPr>
            <p:ph idx="3" type="pic"/>
          </p:nvPr>
        </p:nvSpPr>
        <p:spPr>
          <a:xfrm>
            <a:off x="6637450" y="1219775"/>
            <a:ext cx="5058600" cy="3942900"/>
          </a:xfrm>
          <a:prstGeom prst="rect">
            <a:avLst/>
          </a:prstGeom>
          <a:noFill/>
          <a:ln>
            <a:noFill/>
          </a:ln>
        </p:spPr>
      </p:sp>
      <p:sp>
        <p:nvSpPr>
          <p:cNvPr id="47" name="Google Shape;47;p6"/>
          <p:cNvSpPr/>
          <p:nvPr>
            <p:ph idx="4" type="pic"/>
          </p:nvPr>
        </p:nvSpPr>
        <p:spPr>
          <a:xfrm>
            <a:off x="12176563" y="1219775"/>
            <a:ext cx="5058600" cy="3942900"/>
          </a:xfrm>
          <a:prstGeom prst="rect">
            <a:avLst/>
          </a:prstGeom>
          <a:noFill/>
          <a:ln>
            <a:noFill/>
          </a:ln>
        </p:spPr>
      </p:sp>
      <p:sp>
        <p:nvSpPr>
          <p:cNvPr id="48" name="Google Shape;48;p6"/>
          <p:cNvSpPr/>
          <p:nvPr>
            <p:ph idx="5" type="pic"/>
          </p:nvPr>
        </p:nvSpPr>
        <p:spPr>
          <a:xfrm>
            <a:off x="1050825" y="5529725"/>
            <a:ext cx="5058600" cy="3942900"/>
          </a:xfrm>
          <a:prstGeom prst="rect">
            <a:avLst/>
          </a:prstGeom>
          <a:noFill/>
          <a:ln>
            <a:noFill/>
          </a:ln>
        </p:spPr>
      </p:sp>
      <p:sp>
        <p:nvSpPr>
          <p:cNvPr id="49" name="Google Shape;49;p6"/>
          <p:cNvSpPr/>
          <p:nvPr>
            <p:ph idx="6" type="pic"/>
          </p:nvPr>
        </p:nvSpPr>
        <p:spPr>
          <a:xfrm>
            <a:off x="6636825" y="5529725"/>
            <a:ext cx="5058600" cy="3942900"/>
          </a:xfrm>
          <a:prstGeom prst="rect">
            <a:avLst/>
          </a:prstGeom>
          <a:noFill/>
          <a:ln>
            <a:noFill/>
          </a:ln>
        </p:spPr>
      </p:sp>
      <p:sp>
        <p:nvSpPr>
          <p:cNvPr id="50" name="Google Shape;50;p6"/>
          <p:cNvSpPr/>
          <p:nvPr>
            <p:ph idx="7" type="pic"/>
          </p:nvPr>
        </p:nvSpPr>
        <p:spPr>
          <a:xfrm>
            <a:off x="12175938" y="5529725"/>
            <a:ext cx="5058600" cy="39429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rgbClr val="F8EFE5"/>
        </a:solidFill>
      </p:bgPr>
    </p:bg>
    <p:spTree>
      <p:nvGrpSpPr>
        <p:cNvPr id="51" name="Shape 51"/>
        <p:cNvGrpSpPr/>
        <p:nvPr/>
      </p:nvGrpSpPr>
      <p:grpSpPr>
        <a:xfrm>
          <a:off x="0" y="0"/>
          <a:ext cx="0" cy="0"/>
          <a:chOff x="0" y="0"/>
          <a:chExt cx="0" cy="0"/>
        </a:xfrm>
      </p:grpSpPr>
      <p:sp>
        <p:nvSpPr>
          <p:cNvPr id="52" name="Google Shape;52;p7"/>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lvl1pPr lvl="0" algn="l">
              <a:spcBef>
                <a:spcPts val="0"/>
              </a:spcBef>
              <a:spcAft>
                <a:spcPts val="0"/>
              </a:spcAft>
              <a:buSzPts val="3500"/>
              <a:buNone/>
              <a:defRPr sz="3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nvSpPr>
        <p:spPr>
          <a:xfrm>
            <a:off x="838200" y="304800"/>
            <a:ext cx="17901600" cy="1431600"/>
          </a:xfrm>
          <a:prstGeom prst="rect">
            <a:avLst/>
          </a:prstGeom>
          <a:noFill/>
          <a:ln>
            <a:noFill/>
          </a:ln>
        </p:spPr>
        <p:txBody>
          <a:bodyPr anchorCtr="0" anchor="t" bIns="91425" lIns="91425" spcFirstLastPara="1" rIns="91425" wrap="square" tIns="91425">
            <a:spAutoFit/>
          </a:bodyPr>
          <a:lstStyle/>
          <a:p>
            <a:pPr indent="0" lvl="0" marL="0" rtl="0" algn="just">
              <a:lnSpc>
                <a:spcPct val="90000"/>
              </a:lnSpc>
              <a:spcBef>
                <a:spcPts val="0"/>
              </a:spcBef>
              <a:spcAft>
                <a:spcPts val="0"/>
              </a:spcAft>
              <a:buNone/>
            </a:pPr>
            <a:r>
              <a:rPr lang="en-US" sz="9000">
                <a:solidFill>
                  <a:srgbClr val="253278"/>
                </a:solidFill>
                <a:latin typeface="Inter ExtraBold"/>
                <a:ea typeface="Inter ExtraBold"/>
                <a:cs typeface="Inter ExtraBold"/>
                <a:sym typeface="Inter ExtraBold"/>
              </a:rPr>
              <a:t>HOW TO MAKE FRIENDS</a:t>
            </a:r>
            <a:endParaRPr sz="1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_1">
    <p:bg>
      <p:bgPr>
        <a:solidFill>
          <a:srgbClr val="F8EFE5"/>
        </a:solidFill>
      </p:bgPr>
    </p:bg>
    <p:spTree>
      <p:nvGrpSpPr>
        <p:cNvPr id="54" name="Shape 54"/>
        <p:cNvGrpSpPr/>
        <p:nvPr/>
      </p:nvGrpSpPr>
      <p:grpSpPr>
        <a:xfrm>
          <a:off x="0" y="0"/>
          <a:ext cx="0" cy="0"/>
          <a:chOff x="0" y="0"/>
          <a:chExt cx="0" cy="0"/>
        </a:xfrm>
      </p:grpSpPr>
      <p:sp>
        <p:nvSpPr>
          <p:cNvPr id="55" name="Google Shape;55;p8"/>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lvl1pPr lvl="0" algn="l">
              <a:spcBef>
                <a:spcPts val="0"/>
              </a:spcBef>
              <a:spcAft>
                <a:spcPts val="0"/>
              </a:spcAft>
              <a:buSzPts val="3500"/>
              <a:buChar char="●"/>
              <a:defRPr sz="3500"/>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56" name="Google Shape;56;p8"/>
          <p:cNvSpPr txBox="1"/>
          <p:nvPr/>
        </p:nvSpPr>
        <p:spPr>
          <a:xfrm>
            <a:off x="838200" y="304800"/>
            <a:ext cx="17901600" cy="1431600"/>
          </a:xfrm>
          <a:prstGeom prst="rect">
            <a:avLst/>
          </a:prstGeom>
          <a:noFill/>
          <a:ln>
            <a:noFill/>
          </a:ln>
        </p:spPr>
        <p:txBody>
          <a:bodyPr anchorCtr="0" anchor="t" bIns="91425" lIns="91425" spcFirstLastPara="1" rIns="91425" wrap="square" tIns="91425">
            <a:spAutoFit/>
          </a:bodyPr>
          <a:lstStyle/>
          <a:p>
            <a:pPr indent="0" lvl="0" marL="0" rtl="0" algn="just">
              <a:lnSpc>
                <a:spcPct val="90000"/>
              </a:lnSpc>
              <a:spcBef>
                <a:spcPts val="0"/>
              </a:spcBef>
              <a:spcAft>
                <a:spcPts val="0"/>
              </a:spcAft>
              <a:buNone/>
            </a:pPr>
            <a:r>
              <a:rPr lang="en-US" sz="9000">
                <a:solidFill>
                  <a:srgbClr val="253278"/>
                </a:solidFill>
                <a:latin typeface="Inter ExtraBold"/>
                <a:ea typeface="Inter ExtraBold"/>
                <a:cs typeface="Inter ExtraBold"/>
                <a:sym typeface="Inter ExtraBold"/>
              </a:rPr>
              <a:t>TALKING WITH COWORKERS</a:t>
            </a:r>
            <a:endParaRPr sz="1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1">
  <p:cSld name="CUSTOM_1_1">
    <p:bg>
      <p:bgPr>
        <a:solidFill>
          <a:srgbClr val="F8EFE5"/>
        </a:solidFill>
      </p:bgPr>
    </p:bg>
    <p:spTree>
      <p:nvGrpSpPr>
        <p:cNvPr id="57" name="Shape 57"/>
        <p:cNvGrpSpPr/>
        <p:nvPr/>
      </p:nvGrpSpPr>
      <p:grpSpPr>
        <a:xfrm>
          <a:off x="0" y="0"/>
          <a:ext cx="0" cy="0"/>
          <a:chOff x="0" y="0"/>
          <a:chExt cx="0" cy="0"/>
        </a:xfrm>
      </p:grpSpPr>
      <p:sp>
        <p:nvSpPr>
          <p:cNvPr id="58" name="Google Shape;58;p9"/>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lvl1pPr lvl="0" algn="l">
              <a:spcBef>
                <a:spcPts val="0"/>
              </a:spcBef>
              <a:spcAft>
                <a:spcPts val="0"/>
              </a:spcAft>
              <a:buSzPts val="3500"/>
              <a:buChar char="●"/>
              <a:defRPr sz="3500"/>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59" name="Google Shape;59;p9"/>
          <p:cNvSpPr txBox="1"/>
          <p:nvPr/>
        </p:nvSpPr>
        <p:spPr>
          <a:xfrm>
            <a:off x="838200" y="304800"/>
            <a:ext cx="17901600" cy="1334400"/>
          </a:xfrm>
          <a:prstGeom prst="rect">
            <a:avLst/>
          </a:prstGeom>
          <a:noFill/>
          <a:ln>
            <a:noFill/>
          </a:ln>
        </p:spPr>
        <p:txBody>
          <a:bodyPr anchorCtr="0" anchor="t" bIns="91425" lIns="91425" spcFirstLastPara="1" rIns="91425" wrap="square" tIns="91425">
            <a:spAutoFit/>
          </a:bodyPr>
          <a:lstStyle/>
          <a:p>
            <a:pPr indent="0" lvl="0" marL="0" rtl="0" algn="just">
              <a:lnSpc>
                <a:spcPct val="90000"/>
              </a:lnSpc>
              <a:spcBef>
                <a:spcPts val="0"/>
              </a:spcBef>
              <a:spcAft>
                <a:spcPts val="0"/>
              </a:spcAft>
              <a:buNone/>
            </a:pPr>
            <a:r>
              <a:rPr lang="en-US" sz="8300">
                <a:solidFill>
                  <a:srgbClr val="253278"/>
                </a:solidFill>
                <a:latin typeface="Inter ExtraBold"/>
                <a:ea typeface="Inter ExtraBold"/>
                <a:cs typeface="Inter ExtraBold"/>
                <a:sym typeface="Inter ExtraBold"/>
              </a:rPr>
              <a:t>HOW TO DO YOUR BEST WORK</a:t>
            </a:r>
            <a:endParaRPr sz="1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1 1">
  <p:cSld name="CUSTOM_1_1_1">
    <p:bg>
      <p:bgPr>
        <a:solidFill>
          <a:srgbClr val="F8EFE5"/>
        </a:solidFill>
      </p:bgPr>
    </p:bg>
    <p:spTree>
      <p:nvGrpSpPr>
        <p:cNvPr id="60" name="Shape 60"/>
        <p:cNvGrpSpPr/>
        <p:nvPr/>
      </p:nvGrpSpPr>
      <p:grpSpPr>
        <a:xfrm>
          <a:off x="0" y="0"/>
          <a:ext cx="0" cy="0"/>
          <a:chOff x="0" y="0"/>
          <a:chExt cx="0" cy="0"/>
        </a:xfrm>
      </p:grpSpPr>
      <p:sp>
        <p:nvSpPr>
          <p:cNvPr id="61" name="Google Shape;61;p10"/>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lvl1pPr lvl="0" algn="l">
              <a:spcBef>
                <a:spcPts val="0"/>
              </a:spcBef>
              <a:spcAft>
                <a:spcPts val="0"/>
              </a:spcAft>
              <a:buSzPts val="3500"/>
              <a:buChar char="●"/>
              <a:defRPr sz="3500"/>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62" name="Google Shape;62;p10"/>
          <p:cNvSpPr txBox="1"/>
          <p:nvPr/>
        </p:nvSpPr>
        <p:spPr>
          <a:xfrm>
            <a:off x="838200" y="304800"/>
            <a:ext cx="17901600" cy="1320600"/>
          </a:xfrm>
          <a:prstGeom prst="rect">
            <a:avLst/>
          </a:prstGeom>
          <a:noFill/>
          <a:ln>
            <a:noFill/>
          </a:ln>
        </p:spPr>
        <p:txBody>
          <a:bodyPr anchorCtr="0" anchor="t" bIns="91425" lIns="91425" spcFirstLastPara="1" rIns="91425" wrap="square" tIns="91425">
            <a:spAutoFit/>
          </a:bodyPr>
          <a:lstStyle/>
          <a:p>
            <a:pPr indent="0" lvl="0" marL="0" rtl="0" algn="just">
              <a:lnSpc>
                <a:spcPct val="90000"/>
              </a:lnSpc>
              <a:spcBef>
                <a:spcPts val="0"/>
              </a:spcBef>
              <a:spcAft>
                <a:spcPts val="0"/>
              </a:spcAft>
              <a:buNone/>
            </a:pPr>
            <a:r>
              <a:rPr lang="en-US" sz="8200">
                <a:solidFill>
                  <a:srgbClr val="253278"/>
                </a:solidFill>
                <a:latin typeface="Inter ExtraBold"/>
                <a:ea typeface="Inter ExtraBold"/>
                <a:cs typeface="Inter ExtraBold"/>
                <a:sym typeface="Inter ExtraBold"/>
              </a:rPr>
              <a:t>BE A STUDENT OF EVERYTHING</a:t>
            </a:r>
            <a:endParaRPr sz="1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1 1 1">
  <p:cSld name="CUSTOM_1_1_1_1">
    <p:bg>
      <p:bgPr>
        <a:solidFill>
          <a:srgbClr val="F8EFE5"/>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lvl1pPr lvl="0" algn="l">
              <a:spcBef>
                <a:spcPts val="0"/>
              </a:spcBef>
              <a:spcAft>
                <a:spcPts val="0"/>
              </a:spcAft>
              <a:buSzPts val="3500"/>
              <a:buChar char="●"/>
              <a:defRPr sz="3500"/>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65" name="Google Shape;65;p11"/>
          <p:cNvSpPr txBox="1"/>
          <p:nvPr/>
        </p:nvSpPr>
        <p:spPr>
          <a:xfrm>
            <a:off x="838200" y="304800"/>
            <a:ext cx="17901600" cy="1431600"/>
          </a:xfrm>
          <a:prstGeom prst="rect">
            <a:avLst/>
          </a:prstGeom>
          <a:noFill/>
          <a:ln>
            <a:noFill/>
          </a:ln>
        </p:spPr>
        <p:txBody>
          <a:bodyPr anchorCtr="0" anchor="t" bIns="91425" lIns="91425" spcFirstLastPara="1" rIns="91425" wrap="square" tIns="91425">
            <a:spAutoFit/>
          </a:bodyPr>
          <a:lstStyle/>
          <a:p>
            <a:pPr indent="0" lvl="0" marL="0" rtl="0" algn="just">
              <a:lnSpc>
                <a:spcPct val="90000"/>
              </a:lnSpc>
              <a:spcBef>
                <a:spcPts val="0"/>
              </a:spcBef>
              <a:spcAft>
                <a:spcPts val="0"/>
              </a:spcAft>
              <a:buNone/>
            </a:pPr>
            <a:r>
              <a:rPr lang="en-US" sz="9000">
                <a:solidFill>
                  <a:srgbClr val="253278"/>
                </a:solidFill>
                <a:latin typeface="Inter ExtraBold"/>
                <a:ea typeface="Inter ExtraBold"/>
                <a:cs typeface="Inter ExtraBold"/>
                <a:sym typeface="Inter ExtraBold"/>
              </a:rPr>
              <a:t>HOW TO END YOUR FIRST DAY</a:t>
            </a:r>
            <a:endParaRPr sz="1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2"/>
          <p:cNvSpPr txBox="1"/>
          <p:nvPr>
            <p:ph type="title"/>
          </p:nvPr>
        </p:nvSpPr>
        <p:spPr>
          <a:xfrm>
            <a:off x="623400" y="890050"/>
            <a:ext cx="17041200" cy="11454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2"/>
          <p:cNvSpPr txBox="1"/>
          <p:nvPr>
            <p:ph idx="1" type="body"/>
          </p:nvPr>
        </p:nvSpPr>
        <p:spPr>
          <a:xfrm>
            <a:off x="623400" y="2304950"/>
            <a:ext cx="17041200" cy="6832800"/>
          </a:xfrm>
          <a:prstGeom prst="rect">
            <a:avLst/>
          </a:prstGeom>
        </p:spPr>
        <p:txBody>
          <a:bodyPr anchorCtr="0" anchor="t" bIns="45700" lIns="91425" spcFirstLastPara="1" rIns="91425" wrap="square" tIns="45700">
            <a:normAutofit/>
          </a:bodyPr>
          <a:lstStyle>
            <a:lvl1pPr indent="-450850" lvl="0" marL="457200">
              <a:spcBef>
                <a:spcPts val="640"/>
              </a:spcBef>
              <a:spcAft>
                <a:spcPts val="0"/>
              </a:spcAft>
              <a:buSzPts val="3500"/>
              <a:buChar char="•"/>
              <a:defRPr/>
            </a:lvl1pPr>
            <a:lvl2pPr indent="-450850" lvl="1" marL="914400">
              <a:spcBef>
                <a:spcPts val="560"/>
              </a:spcBef>
              <a:spcAft>
                <a:spcPts val="0"/>
              </a:spcAft>
              <a:buSzPts val="3500"/>
              <a:buChar char="–"/>
              <a:defRPr/>
            </a:lvl2pPr>
            <a:lvl3pPr indent="-450850" lvl="2" marL="1371600">
              <a:spcBef>
                <a:spcPts val="480"/>
              </a:spcBef>
              <a:spcAft>
                <a:spcPts val="0"/>
              </a:spcAft>
              <a:buSzPts val="3500"/>
              <a:buChar char="•"/>
              <a:defRPr/>
            </a:lvl3pPr>
            <a:lvl4pPr indent="-450850" lvl="3" marL="1828800">
              <a:spcBef>
                <a:spcPts val="400"/>
              </a:spcBef>
              <a:spcAft>
                <a:spcPts val="0"/>
              </a:spcAft>
              <a:buSzPts val="3500"/>
              <a:buChar char="–"/>
              <a:defRPr/>
            </a:lvl4pPr>
            <a:lvl5pPr indent="-450850" lvl="4" marL="2286000">
              <a:spcBef>
                <a:spcPts val="400"/>
              </a:spcBef>
              <a:spcAft>
                <a:spcPts val="0"/>
              </a:spcAft>
              <a:buSzPts val="3500"/>
              <a:buChar char="»"/>
              <a:defRPr/>
            </a:lvl5pPr>
            <a:lvl6pPr indent="-450850" lvl="5" marL="2743200">
              <a:spcBef>
                <a:spcPts val="400"/>
              </a:spcBef>
              <a:spcAft>
                <a:spcPts val="0"/>
              </a:spcAft>
              <a:buSzPts val="3500"/>
              <a:buChar char="•"/>
              <a:defRPr/>
            </a:lvl6pPr>
            <a:lvl7pPr indent="-450850" lvl="6" marL="3200400">
              <a:spcBef>
                <a:spcPts val="400"/>
              </a:spcBef>
              <a:spcAft>
                <a:spcPts val="0"/>
              </a:spcAft>
              <a:buSzPts val="3500"/>
              <a:buChar char="•"/>
              <a:defRPr/>
            </a:lvl7pPr>
            <a:lvl8pPr indent="-450850" lvl="7" marL="3657600">
              <a:spcBef>
                <a:spcPts val="400"/>
              </a:spcBef>
              <a:spcAft>
                <a:spcPts val="0"/>
              </a:spcAft>
              <a:buSzPts val="3500"/>
              <a:buChar char="•"/>
              <a:defRPr/>
            </a:lvl8pPr>
            <a:lvl9pPr indent="-450850" lvl="8" marL="4114800">
              <a:spcBef>
                <a:spcPts val="400"/>
              </a:spcBef>
              <a:spcAft>
                <a:spcPts val="0"/>
              </a:spcAft>
              <a:buSzPts val="3500"/>
              <a:buChar char="•"/>
              <a:defRPr/>
            </a:lvl9pPr>
          </a:lstStyle>
          <a:p/>
        </p:txBody>
      </p:sp>
      <p:sp>
        <p:nvSpPr>
          <p:cNvPr id="69" name="Google Shape;69;p12"/>
          <p:cNvSpPr txBox="1"/>
          <p:nvPr>
            <p:ph idx="12" type="sldNum"/>
          </p:nvPr>
        </p:nvSpPr>
        <p:spPr>
          <a:xfrm>
            <a:off x="16944916" y="9326434"/>
            <a:ext cx="1097400" cy="7872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253278"/>
              </a:buClr>
              <a:buSzPts val="4400"/>
              <a:buFont typeface="Inter"/>
              <a:buNone/>
              <a:defRPr i="0" sz="4400" u="none" cap="none" strike="noStrike">
                <a:solidFill>
                  <a:srgbClr val="253278"/>
                </a:solidFill>
                <a:latin typeface="Inter"/>
                <a:ea typeface="Inter"/>
                <a:cs typeface="Inter"/>
                <a:sym typeface="Inter"/>
              </a:defRPr>
            </a:lvl1pPr>
            <a:lvl2pPr lvl="1">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2pPr>
            <a:lvl3pPr lvl="2">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3pPr>
            <a:lvl4pPr lvl="3">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4pPr>
            <a:lvl5pPr lvl="4">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5pPr>
            <a:lvl6pPr lvl="5">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6pPr>
            <a:lvl7pPr lvl="6">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7pPr>
            <a:lvl8pPr lvl="7">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8pPr>
            <a:lvl9pPr lvl="8">
              <a:spcBef>
                <a:spcPts val="0"/>
              </a:spcBef>
              <a:spcAft>
                <a:spcPts val="0"/>
              </a:spcAft>
              <a:buClr>
                <a:srgbClr val="253278"/>
              </a:buClr>
              <a:buSzPts val="1400"/>
              <a:buFont typeface="Inter"/>
              <a:buNone/>
              <a:defRPr sz="1800">
                <a:solidFill>
                  <a:srgbClr val="253278"/>
                </a:solidFill>
                <a:latin typeface="Inter"/>
                <a:ea typeface="Inter"/>
                <a:cs typeface="Inter"/>
                <a:sym typeface="Inter"/>
              </a:defRPr>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50850" lvl="0" marL="457200" marR="0" rtl="0" algn="l">
              <a:spcBef>
                <a:spcPts val="64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1pPr>
            <a:lvl2pPr indent="-450850" lvl="1" marL="914400" marR="0" rtl="0" algn="l">
              <a:spcBef>
                <a:spcPts val="56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2pPr>
            <a:lvl3pPr indent="-450850" lvl="2" marL="1371600" marR="0" rtl="0" algn="l">
              <a:spcBef>
                <a:spcPts val="48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3pPr>
            <a:lvl4pPr indent="-450850" lvl="3" marL="1828800" marR="0" rtl="0" algn="l">
              <a:spcBef>
                <a:spcPts val="40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4pPr>
            <a:lvl5pPr indent="-450850" lvl="4" marL="2286000" marR="0" rtl="0" algn="l">
              <a:spcBef>
                <a:spcPts val="40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5pPr>
            <a:lvl6pPr indent="-450850" lvl="5" marL="2743200" marR="0" rtl="0" algn="l">
              <a:spcBef>
                <a:spcPts val="40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6pPr>
            <a:lvl7pPr indent="-450850" lvl="6" marL="3200400" marR="0" rtl="0" algn="l">
              <a:spcBef>
                <a:spcPts val="40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7pPr>
            <a:lvl8pPr indent="-450850" lvl="7" marL="3657600" marR="0" rtl="0" algn="l">
              <a:spcBef>
                <a:spcPts val="40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8pPr>
            <a:lvl9pPr indent="-450850" lvl="8" marL="4114800" marR="0" rtl="0" algn="l">
              <a:spcBef>
                <a:spcPts val="400"/>
              </a:spcBef>
              <a:spcAft>
                <a:spcPts val="0"/>
              </a:spcAft>
              <a:buClr>
                <a:srgbClr val="253278"/>
              </a:buClr>
              <a:buSzPts val="3500"/>
              <a:buFont typeface="Inter"/>
              <a:buChar char="•"/>
              <a:defRPr i="0" sz="3500" u="none" cap="none" strike="noStrike">
                <a:solidFill>
                  <a:srgbClr val="253278"/>
                </a:solidFill>
                <a:latin typeface="Inter"/>
                <a:ea typeface="Inter"/>
                <a:cs typeface="Inter"/>
                <a:sym typeface="Inter"/>
              </a:defRPr>
            </a:lvl9pPr>
          </a:lstStyle>
          <a:p/>
        </p:txBody>
      </p:sp>
      <p:sp>
        <p:nvSpPr>
          <p:cNvPr id="8" name="Google Shape;8;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1.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1.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1.jpg"/><Relationship Id="rId4" Type="http://schemas.openxmlformats.org/officeDocument/2006/relationships/image" Target="../media/image9.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hyperlink" Target="http://drive.google.com/file/d/1ExJLeVNnLEyndXZnNrWx60HGHJw4x0Q5/view" TargetMode="Externa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 Id="rId3" Type="http://schemas.openxmlformats.org/officeDocument/2006/relationships/image" Target="../media/image7.png"/><Relationship Id="rId4" Type="http://schemas.openxmlformats.org/officeDocument/2006/relationships/image" Target="../media/image1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hyperlink" Target="http://drive.google.com/file/d/1Mhbg0XnZnyfrZtfDQf_XZiYS8ut-bsXm/view" TargetMode="External"/><Relationship Id="rId4" Type="http://schemas.openxmlformats.org/officeDocument/2006/relationships/image" Target="../media/image1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2.xml"/><Relationship Id="rId3" Type="http://schemas.openxmlformats.org/officeDocument/2006/relationships/image" Target="../media/image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1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8.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1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17.png"/><Relationship Id="rId4" Type="http://schemas.openxmlformats.org/officeDocument/2006/relationships/image" Target="../media/image1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1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8.xml"/><Relationship Id="rId3" Type="http://schemas.openxmlformats.org/officeDocument/2006/relationships/image" Target="../media/image1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0.xml"/><Relationship Id="rId3" Type="http://schemas.openxmlformats.org/officeDocument/2006/relationships/image" Target="../media/image1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2.xml"/><Relationship Id="rId3" Type="http://schemas.openxmlformats.org/officeDocument/2006/relationships/image" Target="../media/image1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3.xml"/><Relationship Id="rId3" Type="http://schemas.openxmlformats.org/officeDocument/2006/relationships/hyperlink" Target="http://drive.google.com/file/d/1qPfL7HFtIUMiJSF41k1kco1Uo9DdR4U5/view" TargetMode="External"/><Relationship Id="rId4" Type="http://schemas.openxmlformats.org/officeDocument/2006/relationships/image" Target="../media/image25.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4.xml"/><Relationship Id="rId3" Type="http://schemas.openxmlformats.org/officeDocument/2006/relationships/image" Target="../media/image1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5.xml"/><Relationship Id="rId3" Type="http://schemas.openxmlformats.org/officeDocument/2006/relationships/hyperlink" Target="http://drive.google.com/file/d/1ONFS4KSzcS8UBUS3UqcCpNuQJ8FgYaP0/view" TargetMode="External"/><Relationship Id="rId4" Type="http://schemas.openxmlformats.org/officeDocument/2006/relationships/image" Target="../media/image20.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6.xml"/><Relationship Id="rId3" Type="http://schemas.openxmlformats.org/officeDocument/2006/relationships/image" Target="../media/image1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8.xml"/><Relationship Id="rId3" Type="http://schemas.openxmlformats.org/officeDocument/2006/relationships/image" Target="../media/image2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9.xml"/><Relationship Id="rId3" Type="http://schemas.openxmlformats.org/officeDocument/2006/relationships/image" Target="../media/image2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0.xml"/><Relationship Id="rId3" Type="http://schemas.openxmlformats.org/officeDocument/2006/relationships/image" Target="../media/image2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1.xml"/><Relationship Id="rId3" Type="http://schemas.openxmlformats.org/officeDocument/2006/relationships/image" Target="../media/image2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2.xml"/><Relationship Id="rId3" Type="http://schemas.openxmlformats.org/officeDocument/2006/relationships/image" Target="../media/image2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3.xml"/><Relationship Id="rId3" Type="http://schemas.openxmlformats.org/officeDocument/2006/relationships/image" Target="../media/image2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4.xml"/><Relationship Id="rId3" Type="http://schemas.openxmlformats.org/officeDocument/2006/relationships/image" Target="../media/image2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5.xml"/><Relationship Id="rId3" Type="http://schemas.openxmlformats.org/officeDocument/2006/relationships/image" Target="../media/image22.png"/><Relationship Id="rId4" Type="http://schemas.openxmlformats.org/officeDocument/2006/relationships/hyperlink" Target="http://drive.google.com/file/d/12ZHTGtftCwn9279u2lgwD_HUgKkQQ9sA/view" TargetMode="External"/><Relationship Id="rId5" Type="http://schemas.openxmlformats.org/officeDocument/2006/relationships/image" Target="../media/image24.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6.xml"/><Relationship Id="rId3" Type="http://schemas.openxmlformats.org/officeDocument/2006/relationships/image" Target="../media/image2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2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9.xml"/><Relationship Id="rId3" Type="http://schemas.openxmlformats.org/officeDocument/2006/relationships/image" Target="../media/image2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0.xml"/><Relationship Id="rId3" Type="http://schemas.openxmlformats.org/officeDocument/2006/relationships/image" Target="../media/image2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1.xml"/><Relationship Id="rId3" Type="http://schemas.openxmlformats.org/officeDocument/2006/relationships/image" Target="../media/image2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2.xml"/><Relationship Id="rId3" Type="http://schemas.openxmlformats.org/officeDocument/2006/relationships/image" Target="../media/image2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3.xml"/><Relationship Id="rId3" Type="http://schemas.openxmlformats.org/officeDocument/2006/relationships/image" Target="../media/image3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4.xml"/><Relationship Id="rId3" Type="http://schemas.openxmlformats.org/officeDocument/2006/relationships/image" Target="../media/image3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8.xml"/><Relationship Id="rId3" Type="http://schemas.openxmlformats.org/officeDocument/2006/relationships/image" Target="../media/image2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9.xml"/><Relationship Id="rId3" Type="http://schemas.openxmlformats.org/officeDocument/2006/relationships/hyperlink" Target="http://drive.google.com/file/d/1bzpknnWPKsUa-ywCDDD9FQKF2AsB12EF/view" TargetMode="External"/><Relationship Id="rId4" Type="http://schemas.openxmlformats.org/officeDocument/2006/relationships/image" Target="../media/image27.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0.xml"/><Relationship Id="rId3" Type="http://schemas.openxmlformats.org/officeDocument/2006/relationships/image" Target="../media/image2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1.xml"/><Relationship Id="rId3" Type="http://schemas.openxmlformats.org/officeDocument/2006/relationships/image" Target="../media/image2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2.xml"/><Relationship Id="rId3" Type="http://schemas.openxmlformats.org/officeDocument/2006/relationships/image" Target="../media/image2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3.xml"/><Relationship Id="rId3" Type="http://schemas.openxmlformats.org/officeDocument/2006/relationships/image" Target="../media/image2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4.xml"/><Relationship Id="rId3" Type="http://schemas.openxmlformats.org/officeDocument/2006/relationships/image" Target="../media/image2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73" name="Shape 73"/>
        <p:cNvGrpSpPr/>
        <p:nvPr/>
      </p:nvGrpSpPr>
      <p:grpSpPr>
        <a:xfrm>
          <a:off x="0" y="0"/>
          <a:ext cx="0" cy="0"/>
          <a:chOff x="0" y="0"/>
          <a:chExt cx="0" cy="0"/>
        </a:xfrm>
      </p:grpSpPr>
      <p:pic>
        <p:nvPicPr>
          <p:cNvPr id="74" name="Google Shape;74;p13"/>
          <p:cNvPicPr preferRelativeResize="0"/>
          <p:nvPr/>
        </p:nvPicPr>
        <p:blipFill>
          <a:blip r:embed="rId3">
            <a:alphaModFix/>
          </a:blip>
          <a:stretch>
            <a:fillRect/>
          </a:stretch>
        </p:blipFill>
        <p:spPr>
          <a:xfrm>
            <a:off x="1680300" y="3065150"/>
            <a:ext cx="4238074" cy="4111176"/>
          </a:xfrm>
          <a:prstGeom prst="rect">
            <a:avLst/>
          </a:prstGeom>
          <a:noFill/>
          <a:ln>
            <a:noFill/>
          </a:ln>
        </p:spPr>
      </p:pic>
      <p:sp>
        <p:nvSpPr>
          <p:cNvPr id="75" name="Google Shape;75;p13"/>
          <p:cNvSpPr txBox="1"/>
          <p:nvPr/>
        </p:nvSpPr>
        <p:spPr>
          <a:xfrm>
            <a:off x="6385595" y="3455670"/>
            <a:ext cx="10222200" cy="3989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253278"/>
                </a:solidFill>
                <a:latin typeface="Inter ExtraBold"/>
                <a:ea typeface="Inter ExtraBold"/>
                <a:cs typeface="Inter ExtraBold"/>
                <a:sym typeface="Inter ExtraBold"/>
              </a:rPr>
              <a:t>Your First Day</a:t>
            </a:r>
            <a:endParaRPr>
              <a:latin typeface="Inter ExtraBold"/>
              <a:ea typeface="Inter ExtraBold"/>
              <a:cs typeface="Inter ExtraBold"/>
              <a:sym typeface="Inter ExtraBold"/>
            </a:endParaRPr>
          </a:p>
        </p:txBody>
      </p:sp>
      <p:sp>
        <p:nvSpPr>
          <p:cNvPr id="76" name="Google Shape;76;p13"/>
          <p:cNvSpPr txBox="1"/>
          <p:nvPr/>
        </p:nvSpPr>
        <p:spPr>
          <a:xfrm>
            <a:off x="6480845" y="3065145"/>
            <a:ext cx="7053000" cy="277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1800">
                <a:solidFill>
                  <a:srgbClr val="253278"/>
                </a:solidFill>
                <a:latin typeface="Inter"/>
                <a:ea typeface="Inter"/>
                <a:cs typeface="Inter"/>
                <a:sym typeface="Inter"/>
              </a:rPr>
              <a:t>…at your first job</a:t>
            </a:r>
            <a:endParaRPr/>
          </a:p>
        </p:txBody>
      </p:sp>
      <p:sp>
        <p:nvSpPr>
          <p:cNvPr id="77" name="Google Shape;77;p13"/>
          <p:cNvSpPr txBox="1"/>
          <p:nvPr/>
        </p:nvSpPr>
        <p:spPr>
          <a:xfrm>
            <a:off x="16682530" y="403013"/>
            <a:ext cx="753600" cy="184800"/>
          </a:xfrm>
          <a:prstGeom prst="rect">
            <a:avLst/>
          </a:prstGeom>
          <a:noFill/>
          <a:ln>
            <a:noFill/>
          </a:ln>
        </p:spPr>
        <p:txBody>
          <a:bodyPr anchorCtr="0" anchor="t" bIns="0" lIns="0" spcFirstLastPara="1" rIns="0" wrap="square" tIns="0">
            <a:spAutoFit/>
          </a:bodyPr>
          <a:lstStyle/>
          <a:p>
            <a:pPr indent="0" lvl="0" marL="0" marR="0" rtl="0" algn="r">
              <a:lnSpc>
                <a:spcPct val="119916"/>
              </a:lnSpc>
              <a:spcBef>
                <a:spcPts val="0"/>
              </a:spcBef>
              <a:spcAft>
                <a:spcPts val="0"/>
              </a:spcAft>
              <a:buNone/>
            </a:pPr>
            <a:r>
              <a:rPr b="1" i="0" lang="en-US" sz="1200" u="none" cap="none" strike="noStrike">
                <a:solidFill>
                  <a:srgbClr val="253278"/>
                </a:solidFill>
                <a:latin typeface="Inter"/>
                <a:ea typeface="Inter"/>
                <a:cs typeface="Inter"/>
                <a:sym typeface="Inter"/>
              </a:rPr>
              <a:t>202</a:t>
            </a:r>
            <a:r>
              <a:rPr b="1" lang="en-US" sz="1200">
                <a:solidFill>
                  <a:srgbClr val="253278"/>
                </a:solidFill>
                <a:latin typeface="Inter"/>
                <a:ea typeface="Inter"/>
                <a:cs typeface="Inter"/>
                <a:sym typeface="Inter"/>
              </a:rPr>
              <a:t>5</a:t>
            </a:r>
            <a:endParaRPr/>
          </a:p>
        </p:txBody>
      </p:sp>
      <p:sp>
        <p:nvSpPr>
          <p:cNvPr id="78" name="Google Shape;78;p13"/>
          <p:cNvSpPr txBox="1"/>
          <p:nvPr/>
        </p:nvSpPr>
        <p:spPr>
          <a:xfrm>
            <a:off x="688528" y="403853"/>
            <a:ext cx="5229900" cy="184800"/>
          </a:xfrm>
          <a:prstGeom prst="rect">
            <a:avLst/>
          </a:prstGeom>
          <a:noFill/>
          <a:ln>
            <a:noFill/>
          </a:ln>
        </p:spPr>
        <p:txBody>
          <a:bodyPr anchorCtr="0" anchor="t" bIns="0" lIns="0" spcFirstLastPara="1" rIns="0" wrap="square" tIns="0">
            <a:spAutoFit/>
          </a:bodyPr>
          <a:lstStyle/>
          <a:p>
            <a:pPr indent="0" lvl="0" marL="0" marR="0" rtl="0" algn="l">
              <a:lnSpc>
                <a:spcPct val="119916"/>
              </a:lnSpc>
              <a:spcBef>
                <a:spcPts val="0"/>
              </a:spcBef>
              <a:spcAft>
                <a:spcPts val="0"/>
              </a:spcAft>
              <a:buNone/>
            </a:pPr>
            <a:r>
              <a:rPr b="1" lang="en-US" sz="1200">
                <a:solidFill>
                  <a:srgbClr val="253278"/>
                </a:solidFill>
                <a:latin typeface="Inter"/>
                <a:ea typeface="Inter"/>
                <a:cs typeface="Inter"/>
                <a:sym typeface="Inter"/>
              </a:rPr>
              <a:t>Ally Merrett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82" name="Shape 82"/>
        <p:cNvGrpSpPr/>
        <p:nvPr/>
      </p:nvGrpSpPr>
      <p:grpSpPr>
        <a:xfrm>
          <a:off x="0" y="0"/>
          <a:ext cx="0" cy="0"/>
          <a:chOff x="0" y="0"/>
          <a:chExt cx="0" cy="0"/>
        </a:xfrm>
      </p:grpSpPr>
      <p:pic>
        <p:nvPicPr>
          <p:cNvPr id="83" name="Google Shape;83;p14"/>
          <p:cNvPicPr preferRelativeResize="0"/>
          <p:nvPr/>
        </p:nvPicPr>
        <p:blipFill>
          <a:blip r:embed="rId3">
            <a:alphaModFix/>
          </a:blip>
          <a:stretch>
            <a:fillRect/>
          </a:stretch>
        </p:blipFill>
        <p:spPr>
          <a:xfrm>
            <a:off x="14709652" y="1207432"/>
            <a:ext cx="2549651" cy="2473314"/>
          </a:xfrm>
          <a:prstGeom prst="rect">
            <a:avLst/>
          </a:prstGeom>
          <a:noFill/>
          <a:ln>
            <a:noFill/>
          </a:ln>
        </p:spPr>
      </p:pic>
      <p:grpSp>
        <p:nvGrpSpPr>
          <p:cNvPr id="84" name="Google Shape;84;p14"/>
          <p:cNvGrpSpPr/>
          <p:nvPr/>
        </p:nvGrpSpPr>
        <p:grpSpPr>
          <a:xfrm>
            <a:off x="1028700" y="4154808"/>
            <a:ext cx="16230600" cy="4785383"/>
            <a:chOff x="0" y="-9525"/>
            <a:chExt cx="4274726" cy="1260348"/>
          </a:xfrm>
        </p:grpSpPr>
        <p:sp>
          <p:nvSpPr>
            <p:cNvPr id="85" name="Google Shape;85;p14"/>
            <p:cNvSpPr/>
            <p:nvPr/>
          </p:nvSpPr>
          <p:spPr>
            <a:xfrm>
              <a:off x="0" y="0"/>
              <a:ext cx="4274726" cy="1250823"/>
            </a:xfrm>
            <a:custGeom>
              <a:rect b="b" l="l" r="r" t="t"/>
              <a:pathLst>
                <a:path extrusionOk="0" h="1250823" w="4274726">
                  <a:moveTo>
                    <a:pt x="0" y="0"/>
                  </a:moveTo>
                  <a:lnTo>
                    <a:pt x="4274726" y="0"/>
                  </a:lnTo>
                  <a:lnTo>
                    <a:pt x="4274726" y="1250823"/>
                  </a:lnTo>
                  <a:lnTo>
                    <a:pt x="0" y="1250823"/>
                  </a:lnTo>
                  <a:close/>
                </a:path>
              </a:pathLst>
            </a:custGeom>
            <a:solidFill>
              <a:srgbClr val="253278"/>
            </a:solidFill>
            <a:ln>
              <a:noFill/>
            </a:ln>
          </p:spPr>
        </p:sp>
        <p:sp>
          <p:nvSpPr>
            <p:cNvPr id="86" name="Google Shape;86;p14"/>
            <p:cNvSpPr txBox="1"/>
            <p:nvPr/>
          </p:nvSpPr>
          <p:spPr>
            <a:xfrm>
              <a:off x="0" y="-9525"/>
              <a:ext cx="4274726" cy="126034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7" name="Google Shape;87;p14"/>
          <p:cNvSpPr txBox="1"/>
          <p:nvPr/>
        </p:nvSpPr>
        <p:spPr>
          <a:xfrm>
            <a:off x="1028700" y="1603985"/>
            <a:ext cx="8653200" cy="22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14400" u="none" cap="none" strike="noStrike">
                <a:solidFill>
                  <a:srgbClr val="253278"/>
                </a:solidFill>
                <a:latin typeface="Inter ExtraBold"/>
                <a:ea typeface="Inter ExtraBold"/>
                <a:cs typeface="Inter ExtraBold"/>
                <a:sym typeface="Inter ExtraBold"/>
              </a:rPr>
              <a:t>AGENDA</a:t>
            </a:r>
            <a:endParaRPr>
              <a:latin typeface="Inter ExtraBold"/>
              <a:ea typeface="Inter ExtraBold"/>
              <a:cs typeface="Inter ExtraBold"/>
              <a:sym typeface="Inter ExtraBold"/>
            </a:endParaRPr>
          </a:p>
        </p:txBody>
      </p:sp>
      <p:sp>
        <p:nvSpPr>
          <p:cNvPr id="88" name="Google Shape;88;p14"/>
          <p:cNvSpPr txBox="1"/>
          <p:nvPr/>
        </p:nvSpPr>
        <p:spPr>
          <a:xfrm>
            <a:off x="1506171"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1. </a:t>
            </a:r>
            <a:r>
              <a:rPr b="1" lang="en-US" sz="3600">
                <a:solidFill>
                  <a:srgbClr val="F8EFE5"/>
                </a:solidFill>
                <a:latin typeface="Inter SemiBold"/>
                <a:ea typeface="Inter SemiBold"/>
                <a:cs typeface="Inter SemiBold"/>
                <a:sym typeface="Inter SemiBold"/>
              </a:rPr>
              <a:t>HOW TO MAKE FRIENDS WITH COWORKERS</a:t>
            </a:r>
            <a:endParaRPr/>
          </a:p>
        </p:txBody>
      </p:sp>
      <p:sp>
        <p:nvSpPr>
          <p:cNvPr id="89" name="Google Shape;89;p14"/>
          <p:cNvSpPr txBox="1"/>
          <p:nvPr/>
        </p:nvSpPr>
        <p:spPr>
          <a:xfrm>
            <a:off x="1506175" y="6503852"/>
            <a:ext cx="41892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US" sz="2100">
                <a:solidFill>
                  <a:srgbClr val="F8EFE5"/>
                </a:solidFill>
                <a:latin typeface="Inter"/>
                <a:ea typeface="Inter"/>
                <a:cs typeface="Inter"/>
                <a:sym typeface="Inter"/>
              </a:rPr>
              <a:t>1a. How to make conversation with people older than you</a:t>
            </a:r>
            <a:endParaRPr/>
          </a:p>
        </p:txBody>
      </p:sp>
      <p:sp>
        <p:nvSpPr>
          <p:cNvPr id="90" name="Google Shape;90;p14"/>
          <p:cNvSpPr txBox="1"/>
          <p:nvPr/>
        </p:nvSpPr>
        <p:spPr>
          <a:xfrm>
            <a:off x="7048677" y="4841545"/>
            <a:ext cx="41892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2. HOW TO DO YOUR BEST WORK</a:t>
            </a:r>
            <a:endParaRPr/>
          </a:p>
        </p:txBody>
      </p:sp>
      <p:sp>
        <p:nvSpPr>
          <p:cNvPr id="91" name="Google Shape;91;p14"/>
          <p:cNvSpPr txBox="1"/>
          <p:nvPr/>
        </p:nvSpPr>
        <p:spPr>
          <a:xfrm>
            <a:off x="7048677" y="6125062"/>
            <a:ext cx="4189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sp>
        <p:nvSpPr>
          <p:cNvPr id="92" name="Google Shape;92;p14"/>
          <p:cNvSpPr txBox="1"/>
          <p:nvPr/>
        </p:nvSpPr>
        <p:spPr>
          <a:xfrm>
            <a:off x="12591182"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3. HOW TO BE A STUDENT OF EVERYTHING</a:t>
            </a:r>
            <a:endParaRPr/>
          </a:p>
        </p:txBody>
      </p:sp>
      <p:sp>
        <p:nvSpPr>
          <p:cNvPr id="93" name="Google Shape;93;p14"/>
          <p:cNvSpPr txBox="1"/>
          <p:nvPr/>
        </p:nvSpPr>
        <p:spPr>
          <a:xfrm>
            <a:off x="12591175" y="6503852"/>
            <a:ext cx="4189200" cy="323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US" sz="2100">
                <a:solidFill>
                  <a:srgbClr val="F8EFE5"/>
                </a:solidFill>
                <a:latin typeface="Inter"/>
                <a:ea typeface="Inter"/>
                <a:cs typeface="Inter"/>
                <a:sym typeface="Inter"/>
              </a:rPr>
              <a:t>3a. How to End your First Day</a:t>
            </a:r>
            <a:endParaRPr/>
          </a:p>
        </p:txBody>
      </p:sp>
      <p:cxnSp>
        <p:nvCxnSpPr>
          <p:cNvPr id="94" name="Google Shape;94;p14"/>
          <p:cNvCxnSpPr/>
          <p:nvPr/>
        </p:nvCxnSpPr>
        <p:spPr>
          <a:xfrm rot="10800000">
            <a:off x="6372056" y="4696699"/>
            <a:ext cx="0" cy="3737766"/>
          </a:xfrm>
          <a:prstGeom prst="straightConnector1">
            <a:avLst/>
          </a:prstGeom>
          <a:noFill/>
          <a:ln cap="flat" cmpd="sng" w="38100">
            <a:solidFill>
              <a:srgbClr val="F8EFE5"/>
            </a:solidFill>
            <a:prstDash val="solid"/>
            <a:round/>
            <a:headEnd len="sm" w="sm" type="none"/>
            <a:tailEnd len="sm" w="sm" type="none"/>
          </a:ln>
        </p:spPr>
      </p:cxnSp>
      <p:cxnSp>
        <p:nvCxnSpPr>
          <p:cNvPr id="95" name="Google Shape;95;p14"/>
          <p:cNvCxnSpPr/>
          <p:nvPr/>
        </p:nvCxnSpPr>
        <p:spPr>
          <a:xfrm rot="10800000">
            <a:off x="11914561" y="4696699"/>
            <a:ext cx="0" cy="3737766"/>
          </a:xfrm>
          <a:prstGeom prst="straightConnector1">
            <a:avLst/>
          </a:prstGeom>
          <a:noFill/>
          <a:ln cap="flat" cmpd="sng" w="38100">
            <a:solidFill>
              <a:srgbClr val="F8EFE5"/>
            </a:solidFill>
            <a:prstDash val="solid"/>
            <a:round/>
            <a:headEnd len="sm" w="sm" type="none"/>
            <a:tailEnd len="sm" w="sm" type="none"/>
          </a:ln>
        </p:spPr>
      </p:cxnSp>
    </p:spTree>
  </p:cSld>
  <p:clrMapOvr>
    <a:masterClrMapping/>
  </p:clrMapOvr>
  <p:transition>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99" name="Shape 99"/>
        <p:cNvGrpSpPr/>
        <p:nvPr/>
      </p:nvGrpSpPr>
      <p:grpSpPr>
        <a:xfrm>
          <a:off x="0" y="0"/>
          <a:ext cx="0" cy="0"/>
          <a:chOff x="0" y="0"/>
          <a:chExt cx="0" cy="0"/>
        </a:xfrm>
      </p:grpSpPr>
      <p:sp>
        <p:nvSpPr>
          <p:cNvPr id="100" name="Google Shape;100;p15"/>
          <p:cNvSpPr txBox="1"/>
          <p:nvPr/>
        </p:nvSpPr>
        <p:spPr>
          <a:xfrm>
            <a:off x="8229575" y="6734175"/>
            <a:ext cx="9029700" cy="2154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t/>
            </a:r>
            <a:endParaRPr/>
          </a:p>
        </p:txBody>
      </p:sp>
      <p:sp>
        <p:nvSpPr>
          <p:cNvPr id="101" name="Google Shape;101;p15"/>
          <p:cNvSpPr txBox="1"/>
          <p:nvPr/>
        </p:nvSpPr>
        <p:spPr>
          <a:xfrm>
            <a:off x="8229575" y="4887075"/>
            <a:ext cx="9029700" cy="1847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HI</a:t>
            </a:r>
            <a:endParaRPr>
              <a:latin typeface="Inter ExtraBold"/>
              <a:ea typeface="Inter ExtraBold"/>
              <a:cs typeface="Inter ExtraBold"/>
              <a:sym typeface="Inter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05" name="Shape 105"/>
        <p:cNvGrpSpPr/>
        <p:nvPr/>
      </p:nvGrpSpPr>
      <p:grpSpPr>
        <a:xfrm>
          <a:off x="0" y="0"/>
          <a:ext cx="0" cy="0"/>
          <a:chOff x="0" y="0"/>
          <a:chExt cx="0" cy="0"/>
        </a:xfrm>
      </p:grpSpPr>
      <p:pic>
        <p:nvPicPr>
          <p:cNvPr id="106" name="Google Shape;106;p16"/>
          <p:cNvPicPr preferRelativeResize="0"/>
          <p:nvPr/>
        </p:nvPicPr>
        <p:blipFill>
          <a:blip r:embed="rId3">
            <a:alphaModFix/>
          </a:blip>
          <a:stretch>
            <a:fillRect/>
          </a:stretch>
        </p:blipFill>
        <p:spPr>
          <a:xfrm>
            <a:off x="14709652" y="1207432"/>
            <a:ext cx="2549651" cy="2473314"/>
          </a:xfrm>
          <a:prstGeom prst="rect">
            <a:avLst/>
          </a:prstGeom>
          <a:noFill/>
          <a:ln>
            <a:noFill/>
          </a:ln>
        </p:spPr>
      </p:pic>
      <p:sp>
        <p:nvSpPr>
          <p:cNvPr id="107" name="Google Shape;107;p16"/>
          <p:cNvSpPr txBox="1"/>
          <p:nvPr/>
        </p:nvSpPr>
        <p:spPr>
          <a:xfrm>
            <a:off x="1028700" y="1603985"/>
            <a:ext cx="8653200" cy="22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US" sz="14400">
                <a:solidFill>
                  <a:srgbClr val="253278"/>
                </a:solidFill>
                <a:latin typeface="Inter ExtraBold"/>
                <a:ea typeface="Inter ExtraBold"/>
                <a:cs typeface="Inter ExtraBold"/>
                <a:sym typeface="Inter ExtraBold"/>
              </a:rPr>
              <a:t>WAIT!</a:t>
            </a:r>
            <a:endParaRPr>
              <a:latin typeface="Inter ExtraBold"/>
              <a:ea typeface="Inter ExtraBold"/>
              <a:cs typeface="Inter ExtraBold"/>
              <a:sym typeface="Inter ExtraBold"/>
            </a:endParaRPr>
          </a:p>
        </p:txBody>
      </p:sp>
      <p:sp>
        <p:nvSpPr>
          <p:cNvPr id="108" name="Google Shape;108;p16"/>
          <p:cNvSpPr txBox="1"/>
          <p:nvPr/>
        </p:nvSpPr>
        <p:spPr>
          <a:xfrm>
            <a:off x="1506171"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THIS TALK ISN’T JUST FOR DESIGNERS</a:t>
            </a:r>
            <a:endParaRPr/>
          </a:p>
        </p:txBody>
      </p:sp>
      <p:sp>
        <p:nvSpPr>
          <p:cNvPr id="109" name="Google Shape;109;p16"/>
          <p:cNvSpPr txBox="1"/>
          <p:nvPr/>
        </p:nvSpPr>
        <p:spPr>
          <a:xfrm>
            <a:off x="1506175" y="6503852"/>
            <a:ext cx="4189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sp>
        <p:nvSpPr>
          <p:cNvPr id="110" name="Google Shape;110;p16"/>
          <p:cNvSpPr txBox="1"/>
          <p:nvPr/>
        </p:nvSpPr>
        <p:spPr>
          <a:xfrm>
            <a:off x="7048677"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THERE ARE MANY DIFFERENT PERSPECTIVES</a:t>
            </a:r>
            <a:endParaRPr/>
          </a:p>
        </p:txBody>
      </p:sp>
      <p:sp>
        <p:nvSpPr>
          <p:cNvPr id="111" name="Google Shape;111;p16"/>
          <p:cNvSpPr txBox="1"/>
          <p:nvPr/>
        </p:nvSpPr>
        <p:spPr>
          <a:xfrm>
            <a:off x="7048677" y="6125062"/>
            <a:ext cx="4189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sp>
        <p:nvSpPr>
          <p:cNvPr id="112" name="Google Shape;112;p16"/>
          <p:cNvSpPr txBox="1"/>
          <p:nvPr/>
        </p:nvSpPr>
        <p:spPr>
          <a:xfrm>
            <a:off x="12591182"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EVERYONE HAS A FIRST DAY OF WORK</a:t>
            </a:r>
            <a:endParaRPr/>
          </a:p>
        </p:txBody>
      </p:sp>
      <p:sp>
        <p:nvSpPr>
          <p:cNvPr id="113" name="Google Shape;113;p16"/>
          <p:cNvSpPr txBox="1"/>
          <p:nvPr/>
        </p:nvSpPr>
        <p:spPr>
          <a:xfrm>
            <a:off x="12591175" y="6503852"/>
            <a:ext cx="4189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cxnSp>
        <p:nvCxnSpPr>
          <p:cNvPr id="114" name="Google Shape;114;p16"/>
          <p:cNvCxnSpPr/>
          <p:nvPr/>
        </p:nvCxnSpPr>
        <p:spPr>
          <a:xfrm rot="10800000">
            <a:off x="6372056" y="4696765"/>
            <a:ext cx="0" cy="3737700"/>
          </a:xfrm>
          <a:prstGeom prst="straightConnector1">
            <a:avLst/>
          </a:prstGeom>
          <a:noFill/>
          <a:ln cap="flat" cmpd="sng" w="38100">
            <a:solidFill>
              <a:srgbClr val="F8EFE5"/>
            </a:solidFill>
            <a:prstDash val="solid"/>
            <a:round/>
            <a:headEnd len="sm" w="sm" type="none"/>
            <a:tailEnd len="sm" w="sm" type="none"/>
          </a:ln>
        </p:spPr>
      </p:cxnSp>
      <p:cxnSp>
        <p:nvCxnSpPr>
          <p:cNvPr id="115" name="Google Shape;115;p16"/>
          <p:cNvCxnSpPr/>
          <p:nvPr/>
        </p:nvCxnSpPr>
        <p:spPr>
          <a:xfrm rot="10800000">
            <a:off x="11914561" y="4696765"/>
            <a:ext cx="0" cy="3737700"/>
          </a:xfrm>
          <a:prstGeom prst="straightConnector1">
            <a:avLst/>
          </a:prstGeom>
          <a:noFill/>
          <a:ln cap="flat" cmpd="sng" w="38100">
            <a:solidFill>
              <a:srgbClr val="F8EFE5"/>
            </a:solidFill>
            <a:prstDash val="solid"/>
            <a:round/>
            <a:headEnd len="sm" w="sm" type="none"/>
            <a:tailEnd len="sm" w="sm" type="none"/>
          </a:ln>
        </p:spPr>
      </p:cxnSp>
    </p:spTree>
  </p:cSld>
  <p:clrMapOvr>
    <a:masterClrMapping/>
  </p:clrMapOvr>
  <p:transition>
    <p:push/>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19" name="Shape 119"/>
        <p:cNvGrpSpPr/>
        <p:nvPr/>
      </p:nvGrpSpPr>
      <p:grpSpPr>
        <a:xfrm>
          <a:off x="0" y="0"/>
          <a:ext cx="0" cy="0"/>
          <a:chOff x="0" y="0"/>
          <a:chExt cx="0" cy="0"/>
        </a:xfrm>
      </p:grpSpPr>
      <p:pic>
        <p:nvPicPr>
          <p:cNvPr id="120" name="Google Shape;120;p17"/>
          <p:cNvPicPr preferRelativeResize="0"/>
          <p:nvPr/>
        </p:nvPicPr>
        <p:blipFill>
          <a:blip r:embed="rId3">
            <a:alphaModFix/>
          </a:blip>
          <a:stretch>
            <a:fillRect/>
          </a:stretch>
        </p:blipFill>
        <p:spPr>
          <a:xfrm>
            <a:off x="14709652" y="1207432"/>
            <a:ext cx="2549651" cy="2473314"/>
          </a:xfrm>
          <a:prstGeom prst="rect">
            <a:avLst/>
          </a:prstGeom>
          <a:noFill/>
          <a:ln>
            <a:noFill/>
          </a:ln>
        </p:spPr>
      </p:pic>
      <p:grpSp>
        <p:nvGrpSpPr>
          <p:cNvPr id="121" name="Google Shape;121;p17"/>
          <p:cNvGrpSpPr/>
          <p:nvPr/>
        </p:nvGrpSpPr>
        <p:grpSpPr>
          <a:xfrm>
            <a:off x="1028700" y="4154808"/>
            <a:ext cx="16230707" cy="4785415"/>
            <a:chOff x="0" y="-9525"/>
            <a:chExt cx="4274726" cy="1260348"/>
          </a:xfrm>
        </p:grpSpPr>
        <p:sp>
          <p:nvSpPr>
            <p:cNvPr id="122" name="Google Shape;122;p17"/>
            <p:cNvSpPr/>
            <p:nvPr/>
          </p:nvSpPr>
          <p:spPr>
            <a:xfrm>
              <a:off x="0" y="0"/>
              <a:ext cx="4274726" cy="1250823"/>
            </a:xfrm>
            <a:custGeom>
              <a:rect b="b" l="l" r="r" t="t"/>
              <a:pathLst>
                <a:path extrusionOk="0" h="1250823" w="4274726">
                  <a:moveTo>
                    <a:pt x="0" y="0"/>
                  </a:moveTo>
                  <a:lnTo>
                    <a:pt x="4274726" y="0"/>
                  </a:lnTo>
                  <a:lnTo>
                    <a:pt x="4274726" y="1250823"/>
                  </a:lnTo>
                  <a:lnTo>
                    <a:pt x="0" y="1250823"/>
                  </a:lnTo>
                  <a:close/>
                </a:path>
              </a:pathLst>
            </a:custGeom>
            <a:solidFill>
              <a:srgbClr val="253278"/>
            </a:solidFill>
            <a:ln>
              <a:noFill/>
            </a:ln>
          </p:spPr>
        </p:sp>
        <p:sp>
          <p:nvSpPr>
            <p:cNvPr id="123" name="Google Shape;123;p17"/>
            <p:cNvSpPr txBox="1"/>
            <p:nvPr/>
          </p:nvSpPr>
          <p:spPr>
            <a:xfrm>
              <a:off x="0" y="-9525"/>
              <a:ext cx="4274700" cy="1260300"/>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4" name="Google Shape;124;p17"/>
          <p:cNvSpPr txBox="1"/>
          <p:nvPr/>
        </p:nvSpPr>
        <p:spPr>
          <a:xfrm>
            <a:off x="1028700" y="1603985"/>
            <a:ext cx="8653200" cy="22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US" sz="14400">
                <a:solidFill>
                  <a:srgbClr val="253278"/>
                </a:solidFill>
                <a:latin typeface="Inter ExtraBold"/>
                <a:ea typeface="Inter ExtraBold"/>
                <a:cs typeface="Inter ExtraBold"/>
                <a:sym typeface="Inter ExtraBold"/>
              </a:rPr>
              <a:t>WAIT!</a:t>
            </a:r>
            <a:endParaRPr>
              <a:latin typeface="Inter ExtraBold"/>
              <a:ea typeface="Inter ExtraBold"/>
              <a:cs typeface="Inter ExtraBold"/>
              <a:sym typeface="Inter ExtraBold"/>
            </a:endParaRPr>
          </a:p>
        </p:txBody>
      </p:sp>
      <p:sp>
        <p:nvSpPr>
          <p:cNvPr id="125" name="Google Shape;125;p17"/>
          <p:cNvSpPr txBox="1"/>
          <p:nvPr/>
        </p:nvSpPr>
        <p:spPr>
          <a:xfrm>
            <a:off x="1506171"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THIS TALK ISN’T JUST FOR DESIGNERS</a:t>
            </a:r>
            <a:endParaRPr/>
          </a:p>
        </p:txBody>
      </p:sp>
      <p:sp>
        <p:nvSpPr>
          <p:cNvPr id="126" name="Google Shape;126;p17"/>
          <p:cNvSpPr txBox="1"/>
          <p:nvPr/>
        </p:nvSpPr>
        <p:spPr>
          <a:xfrm>
            <a:off x="1506175" y="6503852"/>
            <a:ext cx="4189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sp>
        <p:nvSpPr>
          <p:cNvPr id="127" name="Google Shape;127;p17"/>
          <p:cNvSpPr txBox="1"/>
          <p:nvPr/>
        </p:nvSpPr>
        <p:spPr>
          <a:xfrm>
            <a:off x="7048677"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THERE ARE MANY DIFFERENT PERSPECTIVES</a:t>
            </a:r>
            <a:endParaRPr/>
          </a:p>
        </p:txBody>
      </p:sp>
      <p:sp>
        <p:nvSpPr>
          <p:cNvPr id="128" name="Google Shape;128;p17"/>
          <p:cNvSpPr txBox="1"/>
          <p:nvPr/>
        </p:nvSpPr>
        <p:spPr>
          <a:xfrm>
            <a:off x="7048677" y="6125062"/>
            <a:ext cx="4189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sp>
        <p:nvSpPr>
          <p:cNvPr id="129" name="Google Shape;129;p17"/>
          <p:cNvSpPr txBox="1"/>
          <p:nvPr/>
        </p:nvSpPr>
        <p:spPr>
          <a:xfrm>
            <a:off x="12591182" y="4841545"/>
            <a:ext cx="41892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8EFE5"/>
                </a:solidFill>
                <a:latin typeface="Inter SemiBold"/>
                <a:ea typeface="Inter SemiBold"/>
                <a:cs typeface="Inter SemiBold"/>
                <a:sym typeface="Inter SemiBold"/>
              </a:rPr>
              <a:t>EVERYONE HAS A FIRST DAY OF WORK</a:t>
            </a:r>
            <a:endParaRPr/>
          </a:p>
        </p:txBody>
      </p:sp>
      <p:sp>
        <p:nvSpPr>
          <p:cNvPr id="130" name="Google Shape;130;p17"/>
          <p:cNvSpPr txBox="1"/>
          <p:nvPr/>
        </p:nvSpPr>
        <p:spPr>
          <a:xfrm>
            <a:off x="12591175" y="6503852"/>
            <a:ext cx="4189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cxnSp>
        <p:nvCxnSpPr>
          <p:cNvPr id="131" name="Google Shape;131;p17"/>
          <p:cNvCxnSpPr/>
          <p:nvPr/>
        </p:nvCxnSpPr>
        <p:spPr>
          <a:xfrm rot="10800000">
            <a:off x="6372056" y="4696765"/>
            <a:ext cx="0" cy="3737700"/>
          </a:xfrm>
          <a:prstGeom prst="straightConnector1">
            <a:avLst/>
          </a:prstGeom>
          <a:noFill/>
          <a:ln cap="flat" cmpd="sng" w="38100">
            <a:solidFill>
              <a:srgbClr val="F8EFE5"/>
            </a:solidFill>
            <a:prstDash val="solid"/>
            <a:round/>
            <a:headEnd len="sm" w="sm" type="none"/>
            <a:tailEnd len="sm" w="sm" type="none"/>
          </a:ln>
        </p:spPr>
      </p:cxnSp>
      <p:cxnSp>
        <p:nvCxnSpPr>
          <p:cNvPr id="132" name="Google Shape;132;p17"/>
          <p:cNvCxnSpPr/>
          <p:nvPr/>
        </p:nvCxnSpPr>
        <p:spPr>
          <a:xfrm rot="10800000">
            <a:off x="11914561" y="4696765"/>
            <a:ext cx="0" cy="3737700"/>
          </a:xfrm>
          <a:prstGeom prst="straightConnector1">
            <a:avLst/>
          </a:prstGeom>
          <a:noFill/>
          <a:ln cap="flat" cmpd="sng" w="38100">
            <a:solidFill>
              <a:srgbClr val="F8EFE5"/>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136" name="Shape 136"/>
        <p:cNvGrpSpPr/>
        <p:nvPr/>
      </p:nvGrpSpPr>
      <p:grpSpPr>
        <a:xfrm>
          <a:off x="0" y="0"/>
          <a:ext cx="0" cy="0"/>
          <a:chOff x="0" y="0"/>
          <a:chExt cx="0" cy="0"/>
        </a:xfrm>
      </p:grpSpPr>
      <p:sp>
        <p:nvSpPr>
          <p:cNvPr id="137" name="Google Shape;137;p18"/>
          <p:cNvSpPr txBox="1"/>
          <p:nvPr/>
        </p:nvSpPr>
        <p:spPr>
          <a:xfrm>
            <a:off x="1028700" y="3388995"/>
            <a:ext cx="16230600" cy="1995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F8EFE5"/>
                </a:solidFill>
                <a:latin typeface="Inter ExtraBold"/>
                <a:ea typeface="Inter ExtraBold"/>
                <a:cs typeface="Inter ExtraBold"/>
                <a:sym typeface="Inter ExtraBold"/>
              </a:rPr>
              <a:t>INTRODUCTION</a:t>
            </a:r>
            <a:endParaRPr>
              <a:latin typeface="Inter ExtraBold"/>
              <a:ea typeface="Inter ExtraBold"/>
              <a:cs typeface="Inter ExtraBold"/>
              <a:sym typeface="Inter ExtraBold"/>
            </a:endParaRPr>
          </a:p>
        </p:txBody>
      </p:sp>
    </p:spTree>
  </p:cSld>
  <p:clrMapOvr>
    <a:masterClrMapping/>
  </p:clrMapOvr>
  <p:transition>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41" name="Shape 141"/>
        <p:cNvGrpSpPr/>
        <p:nvPr/>
      </p:nvGrpSpPr>
      <p:grpSpPr>
        <a:xfrm>
          <a:off x="0" y="0"/>
          <a:ext cx="0" cy="0"/>
          <a:chOff x="0" y="0"/>
          <a:chExt cx="0" cy="0"/>
        </a:xfrm>
      </p:grpSpPr>
      <p:sp>
        <p:nvSpPr>
          <p:cNvPr id="142" name="Google Shape;142;p19"/>
          <p:cNvSpPr txBox="1"/>
          <p:nvPr/>
        </p:nvSpPr>
        <p:spPr>
          <a:xfrm>
            <a:off x="8229575" y="6734175"/>
            <a:ext cx="9029700" cy="2154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t/>
            </a:r>
            <a:endParaRPr/>
          </a:p>
        </p:txBody>
      </p:sp>
      <p:sp>
        <p:nvSpPr>
          <p:cNvPr id="143" name="Google Shape;143;p19"/>
          <p:cNvSpPr txBox="1"/>
          <p:nvPr/>
        </p:nvSpPr>
        <p:spPr>
          <a:xfrm>
            <a:off x="8229575" y="4887075"/>
            <a:ext cx="9029700" cy="1847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HI</a:t>
            </a:r>
            <a:endParaRPr>
              <a:latin typeface="Inter ExtraBold"/>
              <a:ea typeface="Inter ExtraBold"/>
              <a:cs typeface="Inter ExtraBold"/>
              <a:sym typeface="Inter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47" name="Shape 147"/>
        <p:cNvGrpSpPr/>
        <p:nvPr/>
      </p:nvGrpSpPr>
      <p:grpSpPr>
        <a:xfrm>
          <a:off x="0" y="0"/>
          <a:ext cx="0" cy="0"/>
          <a:chOff x="0" y="0"/>
          <a:chExt cx="0" cy="0"/>
        </a:xfrm>
      </p:grpSpPr>
      <p:sp>
        <p:nvSpPr>
          <p:cNvPr id="148" name="Google Shape;148;p20"/>
          <p:cNvSpPr txBox="1"/>
          <p:nvPr/>
        </p:nvSpPr>
        <p:spPr>
          <a:xfrm>
            <a:off x="8229575" y="6734175"/>
            <a:ext cx="9029700" cy="2154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t/>
            </a:r>
            <a:endParaRPr/>
          </a:p>
        </p:txBody>
      </p:sp>
      <p:sp>
        <p:nvSpPr>
          <p:cNvPr id="149" name="Google Shape;149;p20"/>
          <p:cNvSpPr txBox="1"/>
          <p:nvPr/>
        </p:nvSpPr>
        <p:spPr>
          <a:xfrm>
            <a:off x="8229575" y="4887075"/>
            <a:ext cx="9029700" cy="1847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HI</a:t>
            </a:r>
            <a:endParaRPr>
              <a:latin typeface="Inter ExtraBold"/>
              <a:ea typeface="Inter ExtraBold"/>
              <a:cs typeface="Inter ExtraBold"/>
              <a:sym typeface="Inter ExtraBold"/>
            </a:endParaRPr>
          </a:p>
        </p:txBody>
      </p:sp>
      <p:pic>
        <p:nvPicPr>
          <p:cNvPr id="150" name="Google Shape;150;p20"/>
          <p:cNvPicPr preferRelativeResize="0"/>
          <p:nvPr/>
        </p:nvPicPr>
        <p:blipFill rotWithShape="1">
          <a:blip r:embed="rId3">
            <a:alphaModFix/>
          </a:blip>
          <a:srcRect b="0" l="0" r="23112" t="0"/>
          <a:stretch/>
        </p:blipFill>
        <p:spPr>
          <a:xfrm>
            <a:off x="-4495800" y="0"/>
            <a:ext cx="11866875" cy="1028699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54" name="Shape 154"/>
        <p:cNvGrpSpPr/>
        <p:nvPr/>
      </p:nvGrpSpPr>
      <p:grpSpPr>
        <a:xfrm>
          <a:off x="0" y="0"/>
          <a:ext cx="0" cy="0"/>
          <a:chOff x="0" y="0"/>
          <a:chExt cx="0" cy="0"/>
        </a:xfrm>
      </p:grpSpPr>
      <p:sp>
        <p:nvSpPr>
          <p:cNvPr id="155" name="Google Shape;155;p21"/>
          <p:cNvSpPr txBox="1"/>
          <p:nvPr/>
        </p:nvSpPr>
        <p:spPr>
          <a:xfrm>
            <a:off x="8229575" y="6734175"/>
            <a:ext cx="9029700" cy="2154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t/>
            </a:r>
            <a:endParaRPr/>
          </a:p>
        </p:txBody>
      </p:sp>
      <p:sp>
        <p:nvSpPr>
          <p:cNvPr id="156" name="Google Shape;156;p21"/>
          <p:cNvSpPr txBox="1"/>
          <p:nvPr/>
        </p:nvSpPr>
        <p:spPr>
          <a:xfrm>
            <a:off x="8229575" y="4887075"/>
            <a:ext cx="9029700" cy="1847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HI</a:t>
            </a:r>
            <a:endParaRPr>
              <a:latin typeface="Inter ExtraBold"/>
              <a:ea typeface="Inter ExtraBold"/>
              <a:cs typeface="Inter ExtraBold"/>
              <a:sym typeface="Inter ExtraBold"/>
            </a:endParaRPr>
          </a:p>
        </p:txBody>
      </p:sp>
      <p:pic>
        <p:nvPicPr>
          <p:cNvPr id="157" name="Google Shape;157;p21"/>
          <p:cNvPicPr preferRelativeResize="0"/>
          <p:nvPr/>
        </p:nvPicPr>
        <p:blipFill>
          <a:blip r:embed="rId3">
            <a:alphaModFix/>
          </a:blip>
          <a:stretch>
            <a:fillRect/>
          </a:stretch>
        </p:blipFill>
        <p:spPr>
          <a:xfrm>
            <a:off x="9675802" y="3197719"/>
            <a:ext cx="2549651" cy="2473314"/>
          </a:xfrm>
          <a:prstGeom prst="rect">
            <a:avLst/>
          </a:prstGeom>
          <a:noFill/>
          <a:ln>
            <a:noFill/>
          </a:ln>
        </p:spPr>
      </p:pic>
      <p:pic>
        <p:nvPicPr>
          <p:cNvPr id="158" name="Google Shape;158;p21"/>
          <p:cNvPicPr preferRelativeResize="0"/>
          <p:nvPr/>
        </p:nvPicPr>
        <p:blipFill rotWithShape="1">
          <a:blip r:embed="rId4">
            <a:alphaModFix/>
          </a:blip>
          <a:srcRect b="0" l="0" r="23112" t="0"/>
          <a:stretch/>
        </p:blipFill>
        <p:spPr>
          <a:xfrm>
            <a:off x="-4495800" y="0"/>
            <a:ext cx="11866875" cy="102869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62" name="Shape 162"/>
        <p:cNvGrpSpPr/>
        <p:nvPr/>
      </p:nvGrpSpPr>
      <p:grpSpPr>
        <a:xfrm>
          <a:off x="0" y="0"/>
          <a:ext cx="0" cy="0"/>
          <a:chOff x="0" y="0"/>
          <a:chExt cx="0" cy="0"/>
        </a:xfrm>
      </p:grpSpPr>
      <p:sp>
        <p:nvSpPr>
          <p:cNvPr id="163" name="Google Shape;163;p22"/>
          <p:cNvSpPr txBox="1"/>
          <p:nvPr/>
        </p:nvSpPr>
        <p:spPr>
          <a:xfrm>
            <a:off x="8229575" y="6734175"/>
            <a:ext cx="9029700" cy="323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2100">
                <a:solidFill>
                  <a:srgbClr val="253278"/>
                </a:solidFill>
                <a:latin typeface="Inter"/>
                <a:ea typeface="Inter"/>
                <a:cs typeface="Inter"/>
                <a:sym typeface="Inter"/>
              </a:rPr>
              <a:t>I want to give two disclaimers:</a:t>
            </a:r>
            <a:endParaRPr/>
          </a:p>
        </p:txBody>
      </p:sp>
      <p:sp>
        <p:nvSpPr>
          <p:cNvPr id="164" name="Google Shape;164;p22"/>
          <p:cNvSpPr txBox="1"/>
          <p:nvPr/>
        </p:nvSpPr>
        <p:spPr>
          <a:xfrm>
            <a:off x="8229575" y="4887075"/>
            <a:ext cx="9029700" cy="1847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HI</a:t>
            </a:r>
            <a:endParaRPr>
              <a:latin typeface="Inter ExtraBold"/>
              <a:ea typeface="Inter ExtraBold"/>
              <a:cs typeface="Inter ExtraBold"/>
              <a:sym typeface="Inter ExtraBold"/>
            </a:endParaRPr>
          </a:p>
        </p:txBody>
      </p:sp>
      <p:pic>
        <p:nvPicPr>
          <p:cNvPr id="165" name="Google Shape;165;p22"/>
          <p:cNvPicPr preferRelativeResize="0"/>
          <p:nvPr/>
        </p:nvPicPr>
        <p:blipFill rotWithShape="1">
          <a:blip r:embed="rId3">
            <a:alphaModFix/>
          </a:blip>
          <a:srcRect b="0" l="0" r="23112" t="0"/>
          <a:stretch/>
        </p:blipFill>
        <p:spPr>
          <a:xfrm>
            <a:off x="-4495800" y="0"/>
            <a:ext cx="11866875" cy="10286998"/>
          </a:xfrm>
          <a:prstGeom prst="rect">
            <a:avLst/>
          </a:prstGeom>
          <a:noFill/>
          <a:ln>
            <a:noFill/>
          </a:ln>
        </p:spPr>
      </p:pic>
      <p:pic>
        <p:nvPicPr>
          <p:cNvPr id="166" name="Google Shape;166;p22"/>
          <p:cNvPicPr preferRelativeResize="0"/>
          <p:nvPr/>
        </p:nvPicPr>
        <p:blipFill>
          <a:blip r:embed="rId4">
            <a:alphaModFix/>
          </a:blip>
          <a:stretch>
            <a:fillRect/>
          </a:stretch>
        </p:blipFill>
        <p:spPr>
          <a:xfrm>
            <a:off x="9675802" y="3197719"/>
            <a:ext cx="2549651" cy="247331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70" name="Shape 170"/>
        <p:cNvGrpSpPr/>
        <p:nvPr/>
      </p:nvGrpSpPr>
      <p:grpSpPr>
        <a:xfrm>
          <a:off x="0" y="0"/>
          <a:ext cx="0" cy="0"/>
          <a:chOff x="0" y="0"/>
          <a:chExt cx="0" cy="0"/>
        </a:xfrm>
      </p:grpSpPr>
      <p:sp>
        <p:nvSpPr>
          <p:cNvPr id="171" name="Google Shape;171;p23"/>
          <p:cNvSpPr txBox="1"/>
          <p:nvPr/>
        </p:nvSpPr>
        <p:spPr>
          <a:xfrm>
            <a:off x="8229575" y="6734175"/>
            <a:ext cx="9029700" cy="9696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2100">
                <a:solidFill>
                  <a:srgbClr val="253278"/>
                </a:solidFill>
                <a:latin typeface="Inter"/>
                <a:ea typeface="Inter"/>
                <a:cs typeface="Inter"/>
                <a:sym typeface="Inter"/>
              </a:rPr>
              <a:t>I want to give two disclaimers:</a:t>
            </a:r>
            <a:endParaRPr sz="2100">
              <a:solidFill>
                <a:srgbClr val="253278"/>
              </a:solidFill>
              <a:latin typeface="Inter"/>
              <a:ea typeface="Inter"/>
              <a:cs typeface="Inter"/>
              <a:sym typeface="Inter"/>
            </a:endParaRPr>
          </a:p>
          <a:p>
            <a:pPr indent="0" lvl="0" marL="0" marR="0" rtl="0" algn="just">
              <a:lnSpc>
                <a:spcPct val="100000"/>
              </a:lnSpc>
              <a:spcBef>
                <a:spcPts val="0"/>
              </a:spcBef>
              <a:spcAft>
                <a:spcPts val="0"/>
              </a:spcAft>
              <a:buNone/>
            </a:pPr>
            <a:r>
              <a:t/>
            </a:r>
            <a:endParaRPr sz="2100">
              <a:solidFill>
                <a:srgbClr val="253278"/>
              </a:solidFill>
              <a:latin typeface="Inter"/>
              <a:ea typeface="Inter"/>
              <a:cs typeface="Inter"/>
              <a:sym typeface="Inter"/>
            </a:endParaRPr>
          </a:p>
          <a:p>
            <a:pPr indent="0" lvl="0" marL="0" marR="0" rtl="0" algn="just">
              <a:lnSpc>
                <a:spcPct val="100000"/>
              </a:lnSpc>
              <a:spcBef>
                <a:spcPts val="0"/>
              </a:spcBef>
              <a:spcAft>
                <a:spcPts val="0"/>
              </a:spcAft>
              <a:buNone/>
            </a:pPr>
            <a:r>
              <a:rPr lang="en-US" sz="2100">
                <a:solidFill>
                  <a:srgbClr val="253278"/>
                </a:solidFill>
                <a:latin typeface="Inter"/>
                <a:ea typeface="Inter"/>
                <a:cs typeface="Inter"/>
                <a:sym typeface="Inter"/>
              </a:rPr>
              <a:t>I am Young.</a:t>
            </a:r>
            <a:endParaRPr sz="2100">
              <a:solidFill>
                <a:srgbClr val="253278"/>
              </a:solidFill>
              <a:latin typeface="Inter"/>
              <a:ea typeface="Inter"/>
              <a:cs typeface="Inter"/>
              <a:sym typeface="Inter"/>
            </a:endParaRPr>
          </a:p>
        </p:txBody>
      </p:sp>
      <p:sp>
        <p:nvSpPr>
          <p:cNvPr id="172" name="Google Shape;172;p23"/>
          <p:cNvSpPr txBox="1"/>
          <p:nvPr/>
        </p:nvSpPr>
        <p:spPr>
          <a:xfrm>
            <a:off x="8229575" y="4887075"/>
            <a:ext cx="9029700" cy="1847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HI</a:t>
            </a:r>
            <a:endParaRPr>
              <a:latin typeface="Inter ExtraBold"/>
              <a:ea typeface="Inter ExtraBold"/>
              <a:cs typeface="Inter ExtraBold"/>
              <a:sym typeface="Inter ExtraBold"/>
            </a:endParaRPr>
          </a:p>
        </p:txBody>
      </p:sp>
      <p:pic>
        <p:nvPicPr>
          <p:cNvPr id="173" name="Google Shape;173;p23"/>
          <p:cNvPicPr preferRelativeResize="0"/>
          <p:nvPr/>
        </p:nvPicPr>
        <p:blipFill rotWithShape="1">
          <a:blip r:embed="rId3">
            <a:alphaModFix/>
          </a:blip>
          <a:srcRect b="0" l="0" r="23112" t="0"/>
          <a:stretch/>
        </p:blipFill>
        <p:spPr>
          <a:xfrm>
            <a:off x="-4495800" y="0"/>
            <a:ext cx="11866875" cy="10286998"/>
          </a:xfrm>
          <a:prstGeom prst="rect">
            <a:avLst/>
          </a:prstGeom>
          <a:noFill/>
          <a:ln>
            <a:noFill/>
          </a:ln>
        </p:spPr>
      </p:pic>
      <p:pic>
        <p:nvPicPr>
          <p:cNvPr id="174" name="Google Shape;174;p23"/>
          <p:cNvPicPr preferRelativeResize="0"/>
          <p:nvPr/>
        </p:nvPicPr>
        <p:blipFill>
          <a:blip r:embed="rId4">
            <a:alphaModFix/>
          </a:blip>
          <a:stretch>
            <a:fillRect/>
          </a:stretch>
        </p:blipFill>
        <p:spPr>
          <a:xfrm>
            <a:off x="9675802" y="3197719"/>
            <a:ext cx="2549651" cy="247331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78" name="Shape 178"/>
        <p:cNvGrpSpPr/>
        <p:nvPr/>
      </p:nvGrpSpPr>
      <p:grpSpPr>
        <a:xfrm>
          <a:off x="0" y="0"/>
          <a:ext cx="0" cy="0"/>
          <a:chOff x="0" y="0"/>
          <a:chExt cx="0" cy="0"/>
        </a:xfrm>
      </p:grpSpPr>
      <p:pic>
        <p:nvPicPr>
          <p:cNvPr id="179" name="Google Shape;179;p24"/>
          <p:cNvPicPr preferRelativeResize="0"/>
          <p:nvPr/>
        </p:nvPicPr>
        <p:blipFill rotWithShape="1">
          <a:blip r:embed="rId3">
            <a:alphaModFix/>
          </a:blip>
          <a:srcRect b="0" l="0" r="23112" t="0"/>
          <a:stretch/>
        </p:blipFill>
        <p:spPr>
          <a:xfrm>
            <a:off x="-4495800" y="0"/>
            <a:ext cx="11866875" cy="10286998"/>
          </a:xfrm>
          <a:prstGeom prst="rect">
            <a:avLst/>
          </a:prstGeom>
          <a:noFill/>
          <a:ln>
            <a:noFill/>
          </a:ln>
        </p:spPr>
      </p:pic>
      <p:sp>
        <p:nvSpPr>
          <p:cNvPr id="180" name="Google Shape;180;p24"/>
          <p:cNvSpPr txBox="1"/>
          <p:nvPr/>
        </p:nvSpPr>
        <p:spPr>
          <a:xfrm>
            <a:off x="8229575" y="6734175"/>
            <a:ext cx="9029700" cy="1616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2100">
                <a:solidFill>
                  <a:srgbClr val="253278"/>
                </a:solidFill>
                <a:latin typeface="Inter"/>
                <a:ea typeface="Inter"/>
                <a:cs typeface="Inter"/>
                <a:sym typeface="Inter"/>
              </a:rPr>
              <a:t>I want to give two disclaimers:</a:t>
            </a:r>
            <a:endParaRPr sz="2100">
              <a:solidFill>
                <a:srgbClr val="253278"/>
              </a:solidFill>
              <a:latin typeface="Inter"/>
              <a:ea typeface="Inter"/>
              <a:cs typeface="Inter"/>
              <a:sym typeface="Inter"/>
            </a:endParaRPr>
          </a:p>
          <a:p>
            <a:pPr indent="0" lvl="0" marL="0" marR="0" rtl="0" algn="just">
              <a:lnSpc>
                <a:spcPct val="100000"/>
              </a:lnSpc>
              <a:spcBef>
                <a:spcPts val="0"/>
              </a:spcBef>
              <a:spcAft>
                <a:spcPts val="0"/>
              </a:spcAft>
              <a:buNone/>
            </a:pPr>
            <a:r>
              <a:t/>
            </a:r>
            <a:endParaRPr sz="2100">
              <a:solidFill>
                <a:srgbClr val="253278"/>
              </a:solidFill>
              <a:latin typeface="Inter"/>
              <a:ea typeface="Inter"/>
              <a:cs typeface="Inter"/>
              <a:sym typeface="Inter"/>
            </a:endParaRPr>
          </a:p>
          <a:p>
            <a:pPr indent="0" lvl="0" marL="0" marR="0" rtl="0" algn="just">
              <a:lnSpc>
                <a:spcPct val="100000"/>
              </a:lnSpc>
              <a:spcBef>
                <a:spcPts val="0"/>
              </a:spcBef>
              <a:spcAft>
                <a:spcPts val="0"/>
              </a:spcAft>
              <a:buNone/>
            </a:pPr>
            <a:r>
              <a:rPr lang="en-US" sz="2100">
                <a:solidFill>
                  <a:srgbClr val="253278"/>
                </a:solidFill>
                <a:latin typeface="Inter"/>
                <a:ea typeface="Inter"/>
                <a:cs typeface="Inter"/>
                <a:sym typeface="Inter"/>
              </a:rPr>
              <a:t>I am Young.</a:t>
            </a:r>
            <a:endParaRPr sz="2100">
              <a:solidFill>
                <a:srgbClr val="253278"/>
              </a:solidFill>
              <a:latin typeface="Inter"/>
              <a:ea typeface="Inter"/>
              <a:cs typeface="Inter"/>
              <a:sym typeface="Inter"/>
            </a:endParaRPr>
          </a:p>
          <a:p>
            <a:pPr indent="0" lvl="0" marL="0" marR="0" rtl="0" algn="just">
              <a:lnSpc>
                <a:spcPct val="100000"/>
              </a:lnSpc>
              <a:spcBef>
                <a:spcPts val="0"/>
              </a:spcBef>
              <a:spcAft>
                <a:spcPts val="0"/>
              </a:spcAft>
              <a:buNone/>
            </a:pPr>
            <a:r>
              <a:t/>
            </a:r>
            <a:endParaRPr sz="2100">
              <a:solidFill>
                <a:srgbClr val="253278"/>
              </a:solidFill>
              <a:latin typeface="Inter"/>
              <a:ea typeface="Inter"/>
              <a:cs typeface="Inter"/>
              <a:sym typeface="Inter"/>
            </a:endParaRPr>
          </a:p>
          <a:p>
            <a:pPr indent="0" lvl="0" marL="0" marR="0" rtl="0" algn="just">
              <a:lnSpc>
                <a:spcPct val="100000"/>
              </a:lnSpc>
              <a:spcBef>
                <a:spcPts val="0"/>
              </a:spcBef>
              <a:spcAft>
                <a:spcPts val="0"/>
              </a:spcAft>
              <a:buNone/>
            </a:pPr>
            <a:r>
              <a:rPr lang="en-US" sz="2100">
                <a:solidFill>
                  <a:srgbClr val="253278"/>
                </a:solidFill>
                <a:latin typeface="Inter"/>
                <a:ea typeface="Inter"/>
                <a:cs typeface="Inter"/>
                <a:sym typeface="Inter"/>
              </a:rPr>
              <a:t>I am Canadian.</a:t>
            </a:r>
            <a:endParaRPr sz="2100">
              <a:solidFill>
                <a:srgbClr val="253278"/>
              </a:solidFill>
              <a:latin typeface="Inter"/>
              <a:ea typeface="Inter"/>
              <a:cs typeface="Inter"/>
              <a:sym typeface="Inter"/>
            </a:endParaRPr>
          </a:p>
        </p:txBody>
      </p:sp>
      <p:sp>
        <p:nvSpPr>
          <p:cNvPr id="181" name="Google Shape;181;p24"/>
          <p:cNvSpPr txBox="1"/>
          <p:nvPr/>
        </p:nvSpPr>
        <p:spPr>
          <a:xfrm>
            <a:off x="8229575" y="4887075"/>
            <a:ext cx="9029700" cy="18471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HI</a:t>
            </a:r>
            <a:endParaRPr>
              <a:latin typeface="Inter ExtraBold"/>
              <a:ea typeface="Inter ExtraBold"/>
              <a:cs typeface="Inter ExtraBold"/>
              <a:sym typeface="Inter ExtraBold"/>
            </a:endParaRPr>
          </a:p>
        </p:txBody>
      </p:sp>
      <p:pic>
        <p:nvPicPr>
          <p:cNvPr descr="Canada Apple Emoji" id="182" name="Google Shape;182;p24"/>
          <p:cNvPicPr preferRelativeResize="0"/>
          <p:nvPr/>
        </p:nvPicPr>
        <p:blipFill>
          <a:blip r:embed="rId4">
            <a:alphaModFix/>
          </a:blip>
          <a:stretch>
            <a:fillRect/>
          </a:stretch>
        </p:blipFill>
        <p:spPr>
          <a:xfrm>
            <a:off x="1738400" y="1293650"/>
            <a:ext cx="3418025" cy="3418025"/>
          </a:xfrm>
          <a:prstGeom prst="rect">
            <a:avLst/>
          </a:prstGeom>
          <a:noFill/>
          <a:ln>
            <a:noFill/>
          </a:ln>
        </p:spPr>
      </p:pic>
      <p:pic>
        <p:nvPicPr>
          <p:cNvPr id="183" name="Google Shape;183;p24"/>
          <p:cNvPicPr preferRelativeResize="0"/>
          <p:nvPr/>
        </p:nvPicPr>
        <p:blipFill>
          <a:blip r:embed="rId5">
            <a:alphaModFix/>
          </a:blip>
          <a:stretch>
            <a:fillRect/>
          </a:stretch>
        </p:blipFill>
        <p:spPr>
          <a:xfrm>
            <a:off x="9675802" y="3197719"/>
            <a:ext cx="2549651" cy="24733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1300"/>
                                        <p:tgtEl>
                                          <p:spTgt spid="18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87" name="Shape 187"/>
        <p:cNvGrpSpPr/>
        <p:nvPr/>
      </p:nvGrpSpPr>
      <p:grpSpPr>
        <a:xfrm>
          <a:off x="0" y="0"/>
          <a:ext cx="0" cy="0"/>
          <a:chOff x="0" y="0"/>
          <a:chExt cx="0" cy="0"/>
        </a:xfrm>
      </p:grpSpPr>
      <p:sp>
        <p:nvSpPr>
          <p:cNvPr id="188" name="Google Shape;188;p25"/>
          <p:cNvSpPr txBox="1"/>
          <p:nvPr/>
        </p:nvSpPr>
        <p:spPr>
          <a:xfrm>
            <a:off x="8324171" y="2524427"/>
            <a:ext cx="8935200" cy="1662300"/>
          </a:xfrm>
          <a:prstGeom prst="rect">
            <a:avLst/>
          </a:prstGeom>
          <a:noFill/>
          <a:ln>
            <a:noFill/>
          </a:ln>
        </p:spPr>
        <p:txBody>
          <a:bodyPr anchorCtr="0" anchor="t" bIns="0" lIns="0" spcFirstLastPara="1" rIns="0" wrap="square" tIns="0">
            <a:spAutoFit/>
          </a:bodyPr>
          <a:lstStyle/>
          <a:p>
            <a:pPr indent="0" lvl="0" marL="0" marR="0" rtl="0" algn="just">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A BIT MORE</a:t>
            </a:r>
            <a:endParaRPr>
              <a:latin typeface="Inter ExtraBold"/>
              <a:ea typeface="Inter ExtraBold"/>
              <a:cs typeface="Inter ExtraBold"/>
              <a:sym typeface="Inter ExtraBold"/>
            </a:endParaRPr>
          </a:p>
        </p:txBody>
      </p:sp>
      <p:sp>
        <p:nvSpPr>
          <p:cNvPr id="189" name="Google Shape;189;p25"/>
          <p:cNvSpPr txBox="1"/>
          <p:nvPr/>
        </p:nvSpPr>
        <p:spPr>
          <a:xfrm>
            <a:off x="8324175" y="4186715"/>
            <a:ext cx="8550300" cy="1874700"/>
          </a:xfrm>
          <a:prstGeom prst="rect">
            <a:avLst/>
          </a:prstGeom>
          <a:noFill/>
          <a:ln>
            <a:noFill/>
          </a:ln>
        </p:spPr>
        <p:txBody>
          <a:bodyPr anchorCtr="0" anchor="t" bIns="0" lIns="0" spcFirstLastPara="1" rIns="0" wrap="square" tIns="0">
            <a:spAutoFit/>
          </a:bodyPr>
          <a:lstStyle/>
          <a:p>
            <a:pPr indent="-361950" lvl="0" marL="457200" marR="0" rtl="0" algn="l">
              <a:lnSpc>
                <a:spcPct val="120000"/>
              </a:lnSpc>
              <a:spcBef>
                <a:spcPts val="0"/>
              </a:spcBef>
              <a:spcAft>
                <a:spcPts val="0"/>
              </a:spcAft>
              <a:buClr>
                <a:srgbClr val="253278"/>
              </a:buClr>
              <a:buSzPts val="2100"/>
              <a:buFont typeface="Inter"/>
              <a:buChar char="●"/>
            </a:pPr>
            <a:r>
              <a:rPr b="1" lang="en-US" sz="2100">
                <a:solidFill>
                  <a:srgbClr val="253278"/>
                </a:solidFill>
                <a:latin typeface="Inter"/>
                <a:ea typeface="Inter"/>
                <a:cs typeface="Inter"/>
                <a:sym typeface="Inter"/>
              </a:rPr>
              <a:t>Graduated from UIUC in with degrees in Urban Planning and Sustainable Design</a:t>
            </a:r>
            <a:endParaRPr b="1" sz="2100">
              <a:solidFill>
                <a:srgbClr val="253278"/>
              </a:solidFill>
              <a:latin typeface="Inter"/>
              <a:ea typeface="Inter"/>
              <a:cs typeface="Inter"/>
              <a:sym typeface="Inter"/>
            </a:endParaRPr>
          </a:p>
          <a:p>
            <a:pPr indent="-361950" lvl="1" marL="914400" marR="0" rtl="0" algn="l">
              <a:lnSpc>
                <a:spcPct val="120000"/>
              </a:lnSpc>
              <a:spcBef>
                <a:spcPts val="0"/>
              </a:spcBef>
              <a:spcAft>
                <a:spcPts val="0"/>
              </a:spcAft>
              <a:buClr>
                <a:srgbClr val="253278"/>
              </a:buClr>
              <a:buSzPts val="2100"/>
              <a:buFont typeface="Inter"/>
              <a:buChar char="○"/>
            </a:pPr>
            <a:r>
              <a:rPr lang="en-US" sz="2100">
                <a:solidFill>
                  <a:srgbClr val="253278"/>
                </a:solidFill>
                <a:latin typeface="Inter"/>
                <a:ea typeface="Inter"/>
                <a:cs typeface="Inter"/>
                <a:sym typeface="Inter"/>
              </a:rPr>
              <a:t>Minors in Art &amp; Design, Sociology, and Informatics</a:t>
            </a:r>
            <a:endParaRPr sz="2100">
              <a:solidFill>
                <a:srgbClr val="253278"/>
              </a:solidFill>
              <a:latin typeface="Inter"/>
              <a:ea typeface="Inter"/>
              <a:cs typeface="Inter"/>
              <a:sym typeface="Inter"/>
            </a:endParaRPr>
          </a:p>
          <a:p>
            <a:pPr indent="-361950" lvl="1" marL="914400" marR="0" rtl="0" algn="l">
              <a:lnSpc>
                <a:spcPct val="120000"/>
              </a:lnSpc>
              <a:spcBef>
                <a:spcPts val="0"/>
              </a:spcBef>
              <a:spcAft>
                <a:spcPts val="0"/>
              </a:spcAft>
              <a:buClr>
                <a:srgbClr val="253278"/>
              </a:buClr>
              <a:buSzPts val="2100"/>
              <a:buFont typeface="Inter"/>
              <a:buChar char="○"/>
            </a:pPr>
            <a:r>
              <a:rPr lang="en-US" sz="2100">
                <a:solidFill>
                  <a:srgbClr val="253278"/>
                </a:solidFill>
                <a:latin typeface="Inter"/>
                <a:ea typeface="Inter"/>
                <a:cs typeface="Inter"/>
                <a:sym typeface="Inter"/>
              </a:rPr>
              <a:t>Certificate in Undergraduate Research</a:t>
            </a:r>
            <a:endParaRPr sz="2100">
              <a:solidFill>
                <a:srgbClr val="253278"/>
              </a:solidFill>
              <a:latin typeface="Inter"/>
              <a:ea typeface="Inter"/>
              <a:cs typeface="Inter"/>
              <a:sym typeface="Inter"/>
            </a:endParaRPr>
          </a:p>
          <a:p>
            <a:pPr indent="-361950" lvl="2" marL="1371600" marR="0" rtl="0" algn="l">
              <a:lnSpc>
                <a:spcPct val="120000"/>
              </a:lnSpc>
              <a:spcBef>
                <a:spcPts val="0"/>
              </a:spcBef>
              <a:spcAft>
                <a:spcPts val="0"/>
              </a:spcAft>
              <a:buClr>
                <a:srgbClr val="253278"/>
              </a:buClr>
              <a:buSzPts val="2100"/>
              <a:buFont typeface="Inter"/>
              <a:buChar char="■"/>
            </a:pPr>
            <a:r>
              <a:rPr lang="en-US" sz="2100">
                <a:solidFill>
                  <a:srgbClr val="253278"/>
                </a:solidFill>
                <a:latin typeface="Inter"/>
                <a:ea typeface="Inter"/>
                <a:cs typeface="Inter"/>
                <a:sym typeface="Inter"/>
              </a:rPr>
              <a:t>Nobody ever asks :(</a:t>
            </a:r>
            <a:endParaRPr sz="2100">
              <a:solidFill>
                <a:srgbClr val="253278"/>
              </a:solidFill>
              <a:latin typeface="Inter"/>
              <a:ea typeface="Inter"/>
              <a:cs typeface="Inter"/>
              <a:sym typeface="Inter"/>
            </a:endParaRPr>
          </a:p>
        </p:txBody>
      </p:sp>
      <p:pic>
        <p:nvPicPr>
          <p:cNvPr id="190" name="Google Shape;190;p25"/>
          <p:cNvPicPr preferRelativeResize="0"/>
          <p:nvPr/>
        </p:nvPicPr>
        <p:blipFill rotWithShape="1">
          <a:blip r:embed="rId3">
            <a:alphaModFix/>
          </a:blip>
          <a:srcRect b="0" l="0" r="32849" t="0"/>
          <a:stretch/>
        </p:blipFill>
        <p:spPr>
          <a:xfrm>
            <a:off x="-3036350" y="0"/>
            <a:ext cx="10371410" cy="10287000"/>
          </a:xfrm>
          <a:prstGeom prst="rect">
            <a:avLst/>
          </a:prstGeom>
          <a:noFill/>
          <a:ln>
            <a:noFill/>
          </a:ln>
        </p:spPr>
      </p:pic>
    </p:spTree>
  </p:cSld>
  <p:clrMapOvr>
    <a:masterClrMapping/>
  </p:clrMapOvr>
  <p:transition spd="med">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194" name="Shape 194"/>
        <p:cNvGrpSpPr/>
        <p:nvPr/>
      </p:nvGrpSpPr>
      <p:grpSpPr>
        <a:xfrm>
          <a:off x="0" y="0"/>
          <a:ext cx="0" cy="0"/>
          <a:chOff x="0" y="0"/>
          <a:chExt cx="0" cy="0"/>
        </a:xfrm>
      </p:grpSpPr>
      <p:sp>
        <p:nvSpPr>
          <p:cNvPr id="195" name="Google Shape;195;p26"/>
          <p:cNvSpPr txBox="1"/>
          <p:nvPr/>
        </p:nvSpPr>
        <p:spPr>
          <a:xfrm>
            <a:off x="8324171" y="2524427"/>
            <a:ext cx="8935200" cy="1662300"/>
          </a:xfrm>
          <a:prstGeom prst="rect">
            <a:avLst/>
          </a:prstGeom>
          <a:noFill/>
          <a:ln>
            <a:noFill/>
          </a:ln>
        </p:spPr>
        <p:txBody>
          <a:bodyPr anchorCtr="0" anchor="t" bIns="0" lIns="0" spcFirstLastPara="1" rIns="0" wrap="square" tIns="0">
            <a:spAutoFit/>
          </a:bodyPr>
          <a:lstStyle/>
          <a:p>
            <a:pPr indent="0" lvl="0" marL="0" marR="0" rtl="0" algn="just">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A BIT MORE</a:t>
            </a:r>
            <a:endParaRPr>
              <a:latin typeface="Inter ExtraBold"/>
              <a:ea typeface="Inter ExtraBold"/>
              <a:cs typeface="Inter ExtraBold"/>
              <a:sym typeface="Inter ExtraBold"/>
            </a:endParaRPr>
          </a:p>
        </p:txBody>
      </p:sp>
      <p:sp>
        <p:nvSpPr>
          <p:cNvPr id="196" name="Google Shape;196;p26"/>
          <p:cNvSpPr txBox="1"/>
          <p:nvPr/>
        </p:nvSpPr>
        <p:spPr>
          <a:xfrm>
            <a:off x="8324175" y="4186715"/>
            <a:ext cx="8550300" cy="4202100"/>
          </a:xfrm>
          <a:prstGeom prst="rect">
            <a:avLst/>
          </a:prstGeom>
          <a:noFill/>
          <a:ln>
            <a:noFill/>
          </a:ln>
        </p:spPr>
        <p:txBody>
          <a:bodyPr anchorCtr="0" anchor="t" bIns="0" lIns="0" spcFirstLastPara="1" rIns="0" wrap="square" tIns="0">
            <a:spAutoFit/>
          </a:bodyPr>
          <a:lstStyle/>
          <a:p>
            <a:pPr indent="-361950" lvl="0" marL="457200" marR="0" rtl="0" algn="l">
              <a:lnSpc>
                <a:spcPct val="120000"/>
              </a:lnSpc>
              <a:spcBef>
                <a:spcPts val="0"/>
              </a:spcBef>
              <a:spcAft>
                <a:spcPts val="0"/>
              </a:spcAft>
              <a:buClr>
                <a:srgbClr val="253278"/>
              </a:buClr>
              <a:buSzPts val="2100"/>
              <a:buFont typeface="Inter"/>
              <a:buChar char="●"/>
            </a:pPr>
            <a:r>
              <a:rPr b="1" lang="en-US" sz="2100">
                <a:solidFill>
                  <a:srgbClr val="253278"/>
                </a:solidFill>
                <a:latin typeface="Inter"/>
                <a:ea typeface="Inter"/>
                <a:cs typeface="Inter"/>
                <a:sym typeface="Inter"/>
              </a:rPr>
              <a:t>Graduated from UIUC in with degrees in Urban Planning and Sustainable Design</a:t>
            </a:r>
            <a:endParaRPr b="1" sz="2100">
              <a:solidFill>
                <a:srgbClr val="253278"/>
              </a:solidFill>
              <a:latin typeface="Inter"/>
              <a:ea typeface="Inter"/>
              <a:cs typeface="Inter"/>
              <a:sym typeface="Inter"/>
            </a:endParaRPr>
          </a:p>
          <a:p>
            <a:pPr indent="-361950" lvl="1" marL="914400" marR="0" rtl="0" algn="l">
              <a:lnSpc>
                <a:spcPct val="120000"/>
              </a:lnSpc>
              <a:spcBef>
                <a:spcPts val="0"/>
              </a:spcBef>
              <a:spcAft>
                <a:spcPts val="0"/>
              </a:spcAft>
              <a:buClr>
                <a:srgbClr val="253278"/>
              </a:buClr>
              <a:buSzPts val="2100"/>
              <a:buFont typeface="Inter"/>
              <a:buChar char="○"/>
            </a:pPr>
            <a:r>
              <a:rPr lang="en-US" sz="2100">
                <a:solidFill>
                  <a:srgbClr val="253278"/>
                </a:solidFill>
                <a:latin typeface="Inter"/>
                <a:ea typeface="Inter"/>
                <a:cs typeface="Inter"/>
                <a:sym typeface="Inter"/>
              </a:rPr>
              <a:t>Minors in Art &amp; Design, Sociology, and Informatics</a:t>
            </a:r>
            <a:endParaRPr sz="2100">
              <a:solidFill>
                <a:srgbClr val="253278"/>
              </a:solidFill>
              <a:latin typeface="Inter"/>
              <a:ea typeface="Inter"/>
              <a:cs typeface="Inter"/>
              <a:sym typeface="Inter"/>
            </a:endParaRPr>
          </a:p>
          <a:p>
            <a:pPr indent="-361950" lvl="1" marL="914400" marR="0" rtl="0" algn="l">
              <a:lnSpc>
                <a:spcPct val="120000"/>
              </a:lnSpc>
              <a:spcBef>
                <a:spcPts val="0"/>
              </a:spcBef>
              <a:spcAft>
                <a:spcPts val="0"/>
              </a:spcAft>
              <a:buClr>
                <a:srgbClr val="253278"/>
              </a:buClr>
              <a:buSzPts val="2100"/>
              <a:buFont typeface="Inter"/>
              <a:buChar char="○"/>
            </a:pPr>
            <a:r>
              <a:rPr lang="en-US" sz="2100">
                <a:solidFill>
                  <a:srgbClr val="253278"/>
                </a:solidFill>
                <a:latin typeface="Inter"/>
                <a:ea typeface="Inter"/>
                <a:cs typeface="Inter"/>
                <a:sym typeface="Inter"/>
              </a:rPr>
              <a:t>Certificate in Undergraduate Research</a:t>
            </a:r>
            <a:endParaRPr sz="2100">
              <a:solidFill>
                <a:srgbClr val="253278"/>
              </a:solidFill>
              <a:latin typeface="Inter"/>
              <a:ea typeface="Inter"/>
              <a:cs typeface="Inter"/>
              <a:sym typeface="Inter"/>
            </a:endParaRPr>
          </a:p>
          <a:p>
            <a:pPr indent="-361950" lvl="2" marL="1371600" marR="0" rtl="0" algn="l">
              <a:lnSpc>
                <a:spcPct val="120000"/>
              </a:lnSpc>
              <a:spcBef>
                <a:spcPts val="0"/>
              </a:spcBef>
              <a:spcAft>
                <a:spcPts val="0"/>
              </a:spcAft>
              <a:buClr>
                <a:srgbClr val="253278"/>
              </a:buClr>
              <a:buSzPts val="2100"/>
              <a:buFont typeface="Inter"/>
              <a:buChar char="■"/>
            </a:pPr>
            <a:r>
              <a:rPr lang="en-US" sz="2100">
                <a:solidFill>
                  <a:srgbClr val="253278"/>
                </a:solidFill>
                <a:latin typeface="Inter"/>
                <a:ea typeface="Inter"/>
                <a:cs typeface="Inter"/>
                <a:sym typeface="Inter"/>
              </a:rPr>
              <a:t>Nobody ever asks :(</a:t>
            </a:r>
            <a:endParaRPr sz="2100">
              <a:solidFill>
                <a:srgbClr val="253278"/>
              </a:solidFill>
              <a:latin typeface="Inter"/>
              <a:ea typeface="Inter"/>
              <a:cs typeface="Inter"/>
              <a:sym typeface="Inter"/>
            </a:endParaRPr>
          </a:p>
          <a:p>
            <a:pPr indent="-361950" lvl="0" marL="457200" marR="0" rtl="0" algn="l">
              <a:lnSpc>
                <a:spcPct val="120000"/>
              </a:lnSpc>
              <a:spcBef>
                <a:spcPts val="0"/>
              </a:spcBef>
              <a:spcAft>
                <a:spcPts val="0"/>
              </a:spcAft>
              <a:buClr>
                <a:srgbClr val="253278"/>
              </a:buClr>
              <a:buSzPts val="2100"/>
              <a:buFont typeface="Inter"/>
              <a:buChar char="●"/>
            </a:pPr>
            <a:r>
              <a:rPr b="1" lang="en-US" sz="2100">
                <a:solidFill>
                  <a:srgbClr val="253278"/>
                </a:solidFill>
                <a:latin typeface="Inter"/>
                <a:ea typeface="Inter"/>
                <a:cs typeface="Inter"/>
                <a:sym typeface="Inter"/>
              </a:rPr>
              <a:t>Program Coordinator at </a:t>
            </a:r>
            <a:r>
              <a:rPr b="1" lang="en-US" sz="2100">
                <a:solidFill>
                  <a:srgbClr val="253278"/>
                </a:solidFill>
                <a:latin typeface="Inter"/>
                <a:ea typeface="Inter"/>
                <a:cs typeface="Inter"/>
                <a:sym typeface="Inter"/>
              </a:rPr>
              <a:t>Design for America</a:t>
            </a:r>
            <a:endParaRPr b="1" sz="2100">
              <a:solidFill>
                <a:srgbClr val="253278"/>
              </a:solidFill>
              <a:latin typeface="Inter"/>
              <a:ea typeface="Inter"/>
              <a:cs typeface="Inter"/>
              <a:sym typeface="Inter"/>
            </a:endParaRPr>
          </a:p>
          <a:p>
            <a:pPr indent="-361950" lvl="0" marL="457200" marR="0" rtl="0" algn="l">
              <a:lnSpc>
                <a:spcPct val="120000"/>
              </a:lnSpc>
              <a:spcBef>
                <a:spcPts val="0"/>
              </a:spcBef>
              <a:spcAft>
                <a:spcPts val="0"/>
              </a:spcAft>
              <a:buClr>
                <a:srgbClr val="253278"/>
              </a:buClr>
              <a:buSzPts val="2100"/>
              <a:buFont typeface="Inter"/>
              <a:buChar char="●"/>
            </a:pPr>
            <a:r>
              <a:rPr b="1" lang="en-US" sz="2100">
                <a:solidFill>
                  <a:srgbClr val="253278"/>
                </a:solidFill>
                <a:latin typeface="Inter"/>
                <a:ea typeface="Inter"/>
                <a:cs typeface="Inter"/>
                <a:sym typeface="Inter"/>
              </a:rPr>
              <a:t>Adjunct Lecturer at</a:t>
            </a:r>
            <a:r>
              <a:rPr b="1" lang="en-US" sz="2100">
                <a:solidFill>
                  <a:srgbClr val="253278"/>
                </a:solidFill>
                <a:latin typeface="Inter"/>
                <a:ea typeface="Inter"/>
                <a:cs typeface="Inter"/>
                <a:sym typeface="Inter"/>
              </a:rPr>
              <a:t> Western Illinois University</a:t>
            </a:r>
            <a:endParaRPr b="1" sz="2100">
              <a:solidFill>
                <a:srgbClr val="253278"/>
              </a:solidFill>
              <a:latin typeface="Inter"/>
              <a:ea typeface="Inter"/>
              <a:cs typeface="Inter"/>
              <a:sym typeface="Inter"/>
            </a:endParaRPr>
          </a:p>
          <a:p>
            <a:pPr indent="-361950" lvl="0" marL="457200" rtl="0" algn="l">
              <a:lnSpc>
                <a:spcPct val="120000"/>
              </a:lnSpc>
              <a:spcBef>
                <a:spcPts val="0"/>
              </a:spcBef>
              <a:spcAft>
                <a:spcPts val="0"/>
              </a:spcAft>
              <a:buClr>
                <a:srgbClr val="253278"/>
              </a:buClr>
              <a:buSzPts val="2100"/>
              <a:buFont typeface="Inter"/>
              <a:buChar char="●"/>
            </a:pPr>
            <a:r>
              <a:rPr b="1" lang="en-US" sz="2100">
                <a:solidFill>
                  <a:srgbClr val="253278"/>
                </a:solidFill>
                <a:latin typeface="Inter"/>
                <a:ea typeface="Inter"/>
                <a:cs typeface="Inter"/>
                <a:sym typeface="Inter"/>
              </a:rPr>
              <a:t>Worked here at the Siebel Center for almost 4 years!</a:t>
            </a:r>
            <a:endParaRPr b="1" sz="2100">
              <a:solidFill>
                <a:srgbClr val="253278"/>
              </a:solidFill>
              <a:latin typeface="Inter"/>
              <a:ea typeface="Inter"/>
              <a:cs typeface="Inter"/>
              <a:sym typeface="Inter"/>
            </a:endParaRPr>
          </a:p>
          <a:p>
            <a:pPr indent="-361950" lvl="1" marL="914400" rtl="0" algn="l">
              <a:lnSpc>
                <a:spcPct val="120000"/>
              </a:lnSpc>
              <a:spcBef>
                <a:spcPts val="0"/>
              </a:spcBef>
              <a:spcAft>
                <a:spcPts val="0"/>
              </a:spcAft>
              <a:buClr>
                <a:srgbClr val="253278"/>
              </a:buClr>
              <a:buSzPts val="2100"/>
              <a:buFont typeface="Inter"/>
              <a:buChar char="○"/>
            </a:pPr>
            <a:r>
              <a:rPr lang="en-US" sz="2100">
                <a:solidFill>
                  <a:srgbClr val="253278"/>
                </a:solidFill>
                <a:latin typeface="Inter"/>
                <a:ea typeface="Inter"/>
                <a:cs typeface="Inter"/>
                <a:sym typeface="Inter"/>
              </a:rPr>
              <a:t>A few other places around Chicago</a:t>
            </a:r>
            <a:endParaRPr sz="2100">
              <a:solidFill>
                <a:srgbClr val="253278"/>
              </a:solidFill>
              <a:latin typeface="Inter"/>
              <a:ea typeface="Inter"/>
              <a:cs typeface="Inter"/>
              <a:sym typeface="Inter"/>
            </a:endParaRPr>
          </a:p>
          <a:p>
            <a:pPr indent="-361950" lvl="0" marL="457200" rtl="0" algn="l">
              <a:lnSpc>
                <a:spcPct val="120000"/>
              </a:lnSpc>
              <a:spcBef>
                <a:spcPts val="0"/>
              </a:spcBef>
              <a:spcAft>
                <a:spcPts val="0"/>
              </a:spcAft>
              <a:buClr>
                <a:srgbClr val="253278"/>
              </a:buClr>
              <a:buSzPts val="2100"/>
              <a:buFont typeface="Inter"/>
              <a:buChar char="●"/>
            </a:pPr>
            <a:r>
              <a:rPr b="1" lang="en-US" sz="2100">
                <a:solidFill>
                  <a:srgbClr val="253278"/>
                </a:solidFill>
                <a:latin typeface="Inter"/>
                <a:ea typeface="Inter"/>
                <a:cs typeface="Inter"/>
                <a:sym typeface="Inter"/>
              </a:rPr>
              <a:t>Big fan of indie rock, playing soccer, and games of all types!</a:t>
            </a:r>
            <a:endParaRPr b="1" sz="2100">
              <a:solidFill>
                <a:srgbClr val="253278"/>
              </a:solidFill>
              <a:latin typeface="Inter"/>
              <a:ea typeface="Inter"/>
              <a:cs typeface="Inter"/>
              <a:sym typeface="Inter"/>
            </a:endParaRPr>
          </a:p>
          <a:p>
            <a:pPr indent="-361950" lvl="0" marL="457200" rtl="0" algn="l">
              <a:lnSpc>
                <a:spcPct val="120000"/>
              </a:lnSpc>
              <a:spcBef>
                <a:spcPts val="0"/>
              </a:spcBef>
              <a:spcAft>
                <a:spcPts val="0"/>
              </a:spcAft>
              <a:buClr>
                <a:srgbClr val="253278"/>
              </a:buClr>
              <a:buSzPts val="2100"/>
              <a:buFont typeface="Inter"/>
              <a:buChar char="●"/>
            </a:pPr>
            <a:r>
              <a:rPr b="1" lang="en-US" sz="2100">
                <a:solidFill>
                  <a:srgbClr val="253278"/>
                </a:solidFill>
                <a:latin typeface="Inter"/>
                <a:ea typeface="Inter"/>
                <a:cs typeface="Inter"/>
                <a:sym typeface="Inter"/>
              </a:rPr>
              <a:t>Love design, sociology, and economics</a:t>
            </a:r>
            <a:endParaRPr b="1" sz="2100">
              <a:solidFill>
                <a:srgbClr val="253278"/>
              </a:solidFill>
              <a:latin typeface="Inter"/>
              <a:ea typeface="Inter"/>
              <a:cs typeface="Inter"/>
              <a:sym typeface="Inter"/>
            </a:endParaRPr>
          </a:p>
        </p:txBody>
      </p:sp>
      <p:pic>
        <p:nvPicPr>
          <p:cNvPr id="197" name="Google Shape;197;p26"/>
          <p:cNvPicPr preferRelativeResize="0"/>
          <p:nvPr/>
        </p:nvPicPr>
        <p:blipFill rotWithShape="1">
          <a:blip r:embed="rId3">
            <a:alphaModFix/>
          </a:blip>
          <a:srcRect b="0" l="0" r="32849" t="0"/>
          <a:stretch/>
        </p:blipFill>
        <p:spPr>
          <a:xfrm>
            <a:off x="-3036350" y="0"/>
            <a:ext cx="10371410" cy="10287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201" name="Shape 201"/>
        <p:cNvGrpSpPr/>
        <p:nvPr/>
      </p:nvGrpSpPr>
      <p:grpSpPr>
        <a:xfrm>
          <a:off x="0" y="0"/>
          <a:ext cx="0" cy="0"/>
          <a:chOff x="0" y="0"/>
          <a:chExt cx="0" cy="0"/>
        </a:xfrm>
      </p:grpSpPr>
      <p:sp>
        <p:nvSpPr>
          <p:cNvPr id="202" name="Google Shape;202;p27"/>
          <p:cNvSpPr txBox="1"/>
          <p:nvPr/>
        </p:nvSpPr>
        <p:spPr>
          <a:xfrm>
            <a:off x="1028700" y="3388995"/>
            <a:ext cx="16230600" cy="3989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F8EFE5"/>
                </a:solidFill>
                <a:latin typeface="Inter ExtraBold"/>
                <a:ea typeface="Inter ExtraBold"/>
                <a:cs typeface="Inter ExtraBold"/>
                <a:sym typeface="Inter ExtraBold"/>
              </a:rPr>
              <a:t>LIGHTNING ROUND</a:t>
            </a:r>
            <a:endParaRPr>
              <a:latin typeface="Inter ExtraBold"/>
              <a:ea typeface="Inter ExtraBold"/>
              <a:cs typeface="Inter ExtraBold"/>
              <a:sym typeface="Inter ExtraBold"/>
            </a:endParaRPr>
          </a:p>
        </p:txBody>
      </p:sp>
    </p:spTree>
  </p:cSld>
  <p:clrMapOvr>
    <a:masterClrMapping/>
  </p:clrMapOvr>
  <p:transition>
    <p:push/>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206" name="Shape 206"/>
        <p:cNvGrpSpPr/>
        <p:nvPr/>
      </p:nvGrpSpPr>
      <p:grpSpPr>
        <a:xfrm>
          <a:off x="0" y="0"/>
          <a:ext cx="0" cy="0"/>
          <a:chOff x="0" y="0"/>
          <a:chExt cx="0" cy="0"/>
        </a:xfrm>
      </p:grpSpPr>
      <p:sp>
        <p:nvSpPr>
          <p:cNvPr id="207" name="Google Shape;207;p28"/>
          <p:cNvSpPr txBox="1"/>
          <p:nvPr/>
        </p:nvSpPr>
        <p:spPr>
          <a:xfrm>
            <a:off x="1028700" y="1903278"/>
            <a:ext cx="16230600" cy="33249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DRUMLINE INSTRUCTOR</a:t>
            </a:r>
            <a:endParaRPr>
              <a:latin typeface="Inter ExtraBold"/>
              <a:ea typeface="Inter ExtraBold"/>
              <a:cs typeface="Inter ExtraBold"/>
              <a:sym typeface="Inter ExtraBold"/>
            </a:endParaRPr>
          </a:p>
        </p:txBody>
      </p:sp>
      <p:sp>
        <p:nvSpPr>
          <p:cNvPr id="208" name="Google Shape;208;p28"/>
          <p:cNvSpPr txBox="1"/>
          <p:nvPr/>
        </p:nvSpPr>
        <p:spPr>
          <a:xfrm>
            <a:off x="6925778" y="5741595"/>
            <a:ext cx="4439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a:p>
        </p:txBody>
      </p:sp>
      <p:sp>
        <p:nvSpPr>
          <p:cNvPr id="209" name="Google Shape;209;p28"/>
          <p:cNvSpPr txBox="1"/>
          <p:nvPr/>
        </p:nvSpPr>
        <p:spPr>
          <a:xfrm>
            <a:off x="6925778" y="7736585"/>
            <a:ext cx="4439400" cy="215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t/>
            </a:r>
            <a:endParaRPr/>
          </a:p>
        </p:txBody>
      </p:sp>
    </p:spTree>
  </p:cSld>
  <p:clrMapOvr>
    <a:masterClrMapping/>
  </p:clrMapOvr>
  <p:transition>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213" name="Shape 213"/>
        <p:cNvGrpSpPr/>
        <p:nvPr/>
      </p:nvGrpSpPr>
      <p:grpSpPr>
        <a:xfrm>
          <a:off x="0" y="0"/>
          <a:ext cx="0" cy="0"/>
          <a:chOff x="0" y="0"/>
          <a:chExt cx="0" cy="0"/>
        </a:xfrm>
      </p:grpSpPr>
      <p:sp>
        <p:nvSpPr>
          <p:cNvPr id="214" name="Google Shape;214;p29"/>
          <p:cNvSpPr txBox="1"/>
          <p:nvPr/>
        </p:nvSpPr>
        <p:spPr>
          <a:xfrm>
            <a:off x="1028700" y="1903278"/>
            <a:ext cx="16230600" cy="33249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DRUMLINE INSTRUCTOR</a:t>
            </a:r>
            <a:endParaRPr>
              <a:latin typeface="Inter ExtraBold"/>
              <a:ea typeface="Inter ExtraBold"/>
              <a:cs typeface="Inter ExtraBold"/>
              <a:sym typeface="Inter ExtraBold"/>
            </a:endParaRPr>
          </a:p>
        </p:txBody>
      </p:sp>
      <p:sp>
        <p:nvSpPr>
          <p:cNvPr id="215" name="Google Shape;215;p29"/>
          <p:cNvSpPr txBox="1"/>
          <p:nvPr/>
        </p:nvSpPr>
        <p:spPr>
          <a:xfrm>
            <a:off x="6925778" y="5741595"/>
            <a:ext cx="4439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a:p>
        </p:txBody>
      </p:sp>
      <p:grpSp>
        <p:nvGrpSpPr>
          <p:cNvPr id="216" name="Google Shape;216;p29"/>
          <p:cNvGrpSpPr/>
          <p:nvPr/>
        </p:nvGrpSpPr>
        <p:grpSpPr>
          <a:xfrm>
            <a:off x="6925778" y="7237952"/>
            <a:ext cx="4439250" cy="714184"/>
            <a:chOff x="0" y="57150"/>
            <a:chExt cx="5919000" cy="952245"/>
          </a:xfrm>
        </p:grpSpPr>
        <p:sp>
          <p:nvSpPr>
            <p:cNvPr id="217" name="Google Shape;217;p29"/>
            <p:cNvSpPr txBox="1"/>
            <p:nvPr/>
          </p:nvSpPr>
          <p:spPr>
            <a:xfrm>
              <a:off x="0" y="57150"/>
              <a:ext cx="5919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253278"/>
                  </a:solidFill>
                  <a:latin typeface="Inter"/>
                  <a:ea typeface="Inter"/>
                  <a:cs typeface="Inter"/>
                  <a:sym typeface="Inter"/>
                </a:rPr>
                <a:t>PAY ATTENTION</a:t>
              </a:r>
              <a:endParaRPr/>
            </a:p>
          </p:txBody>
        </p:sp>
        <p:sp>
          <p:nvSpPr>
            <p:cNvPr id="218" name="Google Shape;218;p29"/>
            <p:cNvSpPr txBox="1"/>
            <p:nvPr/>
          </p:nvSpPr>
          <p:spPr>
            <a:xfrm>
              <a:off x="0" y="721995"/>
              <a:ext cx="5919000" cy="287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222" name="Shape 222"/>
        <p:cNvGrpSpPr/>
        <p:nvPr/>
      </p:nvGrpSpPr>
      <p:grpSpPr>
        <a:xfrm>
          <a:off x="0" y="0"/>
          <a:ext cx="0" cy="0"/>
          <a:chOff x="0" y="0"/>
          <a:chExt cx="0" cy="0"/>
        </a:xfrm>
      </p:grpSpPr>
      <p:sp>
        <p:nvSpPr>
          <p:cNvPr id="223" name="Google Shape;223;p30"/>
          <p:cNvSpPr txBox="1"/>
          <p:nvPr/>
        </p:nvSpPr>
        <p:spPr>
          <a:xfrm>
            <a:off x="1028700" y="1903278"/>
            <a:ext cx="16230600" cy="33249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SIEBEL CENTER FOR DESIGN</a:t>
            </a:r>
            <a:endParaRPr>
              <a:latin typeface="Inter ExtraBold"/>
              <a:ea typeface="Inter ExtraBold"/>
              <a:cs typeface="Inter ExtraBold"/>
              <a:sym typeface="Inter ExtraBold"/>
            </a:endParaRPr>
          </a:p>
        </p:txBody>
      </p:sp>
      <p:sp>
        <p:nvSpPr>
          <p:cNvPr id="224" name="Google Shape;224;p30"/>
          <p:cNvSpPr txBox="1"/>
          <p:nvPr/>
        </p:nvSpPr>
        <p:spPr>
          <a:xfrm>
            <a:off x="6925778" y="5741595"/>
            <a:ext cx="4439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a:p>
        </p:txBody>
      </p:sp>
    </p:spTree>
  </p:cSld>
  <p:clrMapOvr>
    <a:masterClrMapping/>
  </p:clrMapOvr>
  <p:transition>
    <p:push/>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228" name="Shape 228"/>
        <p:cNvGrpSpPr/>
        <p:nvPr/>
      </p:nvGrpSpPr>
      <p:grpSpPr>
        <a:xfrm>
          <a:off x="0" y="0"/>
          <a:ext cx="0" cy="0"/>
          <a:chOff x="0" y="0"/>
          <a:chExt cx="0" cy="0"/>
        </a:xfrm>
      </p:grpSpPr>
      <p:sp>
        <p:nvSpPr>
          <p:cNvPr id="229" name="Google Shape;229;p31"/>
          <p:cNvSpPr txBox="1"/>
          <p:nvPr/>
        </p:nvSpPr>
        <p:spPr>
          <a:xfrm>
            <a:off x="1028700" y="1903278"/>
            <a:ext cx="16230600" cy="33249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SIEBEL CENTER FOR DESIGN</a:t>
            </a:r>
            <a:endParaRPr>
              <a:latin typeface="Inter ExtraBold"/>
              <a:ea typeface="Inter ExtraBold"/>
              <a:cs typeface="Inter ExtraBold"/>
              <a:sym typeface="Inter ExtraBold"/>
            </a:endParaRPr>
          </a:p>
        </p:txBody>
      </p:sp>
      <p:sp>
        <p:nvSpPr>
          <p:cNvPr id="230" name="Google Shape;230;p31"/>
          <p:cNvSpPr txBox="1"/>
          <p:nvPr/>
        </p:nvSpPr>
        <p:spPr>
          <a:xfrm>
            <a:off x="6925778" y="5741595"/>
            <a:ext cx="4439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a:p>
        </p:txBody>
      </p:sp>
      <p:grpSp>
        <p:nvGrpSpPr>
          <p:cNvPr id="231" name="Google Shape;231;p31"/>
          <p:cNvGrpSpPr/>
          <p:nvPr/>
        </p:nvGrpSpPr>
        <p:grpSpPr>
          <a:xfrm>
            <a:off x="6925778" y="7237952"/>
            <a:ext cx="4439250" cy="714184"/>
            <a:chOff x="0" y="57150"/>
            <a:chExt cx="5919000" cy="952245"/>
          </a:xfrm>
        </p:grpSpPr>
        <p:sp>
          <p:nvSpPr>
            <p:cNvPr id="232" name="Google Shape;232;p31"/>
            <p:cNvSpPr txBox="1"/>
            <p:nvPr/>
          </p:nvSpPr>
          <p:spPr>
            <a:xfrm>
              <a:off x="0" y="57150"/>
              <a:ext cx="5919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253278"/>
                  </a:solidFill>
                  <a:latin typeface="Inter"/>
                  <a:ea typeface="Inter"/>
                  <a:cs typeface="Inter"/>
                  <a:sym typeface="Inter"/>
                </a:rPr>
                <a:t>COME PREPARED</a:t>
              </a:r>
              <a:endParaRPr/>
            </a:p>
          </p:txBody>
        </p:sp>
        <p:sp>
          <p:nvSpPr>
            <p:cNvPr id="233" name="Google Shape;233;p31"/>
            <p:cNvSpPr txBox="1"/>
            <p:nvPr/>
          </p:nvSpPr>
          <p:spPr>
            <a:xfrm>
              <a:off x="0" y="721995"/>
              <a:ext cx="5919000" cy="287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237" name="Shape 237"/>
        <p:cNvGrpSpPr/>
        <p:nvPr/>
      </p:nvGrpSpPr>
      <p:grpSpPr>
        <a:xfrm>
          <a:off x="0" y="0"/>
          <a:ext cx="0" cy="0"/>
          <a:chOff x="0" y="0"/>
          <a:chExt cx="0" cy="0"/>
        </a:xfrm>
      </p:grpSpPr>
      <p:sp>
        <p:nvSpPr>
          <p:cNvPr id="238" name="Google Shape;238;p32"/>
          <p:cNvSpPr txBox="1"/>
          <p:nvPr/>
        </p:nvSpPr>
        <p:spPr>
          <a:xfrm>
            <a:off x="1028700" y="1903278"/>
            <a:ext cx="16230600" cy="33249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NEMERA INSIGHT INNOVATION</a:t>
            </a:r>
            <a:endParaRPr>
              <a:latin typeface="Inter ExtraBold"/>
              <a:ea typeface="Inter ExtraBold"/>
              <a:cs typeface="Inter ExtraBold"/>
              <a:sym typeface="Inter ExtraBold"/>
            </a:endParaRPr>
          </a:p>
        </p:txBody>
      </p:sp>
      <p:sp>
        <p:nvSpPr>
          <p:cNvPr id="239" name="Google Shape;239;p32"/>
          <p:cNvSpPr txBox="1"/>
          <p:nvPr/>
        </p:nvSpPr>
        <p:spPr>
          <a:xfrm>
            <a:off x="6925778" y="5741595"/>
            <a:ext cx="4439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a:p>
        </p:txBody>
      </p:sp>
    </p:spTree>
  </p:cSld>
  <p:clrMapOvr>
    <a:masterClrMapping/>
  </p:clrMapOvr>
  <p:transition>
    <p:push/>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243" name="Shape 243"/>
        <p:cNvGrpSpPr/>
        <p:nvPr/>
      </p:nvGrpSpPr>
      <p:grpSpPr>
        <a:xfrm>
          <a:off x="0" y="0"/>
          <a:ext cx="0" cy="0"/>
          <a:chOff x="0" y="0"/>
          <a:chExt cx="0" cy="0"/>
        </a:xfrm>
      </p:grpSpPr>
      <p:sp>
        <p:nvSpPr>
          <p:cNvPr id="244" name="Google Shape;244;p33"/>
          <p:cNvSpPr txBox="1"/>
          <p:nvPr/>
        </p:nvSpPr>
        <p:spPr>
          <a:xfrm>
            <a:off x="1028700" y="1903278"/>
            <a:ext cx="16230600" cy="33249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US" sz="12000">
                <a:solidFill>
                  <a:srgbClr val="253278"/>
                </a:solidFill>
                <a:latin typeface="Inter ExtraBold"/>
                <a:ea typeface="Inter ExtraBold"/>
                <a:cs typeface="Inter ExtraBold"/>
                <a:sym typeface="Inter ExtraBold"/>
              </a:rPr>
              <a:t>NEMERA INSIGHT INNOVATION</a:t>
            </a:r>
            <a:endParaRPr sz="12000">
              <a:solidFill>
                <a:srgbClr val="253278"/>
              </a:solidFill>
              <a:latin typeface="Inter ExtraBold"/>
              <a:ea typeface="Inter ExtraBold"/>
              <a:cs typeface="Inter ExtraBold"/>
              <a:sym typeface="Inter ExtraBold"/>
            </a:endParaRPr>
          </a:p>
        </p:txBody>
      </p:sp>
      <p:sp>
        <p:nvSpPr>
          <p:cNvPr id="245" name="Google Shape;245;p33"/>
          <p:cNvSpPr txBox="1"/>
          <p:nvPr/>
        </p:nvSpPr>
        <p:spPr>
          <a:xfrm>
            <a:off x="6925778" y="5741595"/>
            <a:ext cx="4439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a:p>
        </p:txBody>
      </p:sp>
      <p:grpSp>
        <p:nvGrpSpPr>
          <p:cNvPr id="246" name="Google Shape;246;p33"/>
          <p:cNvGrpSpPr/>
          <p:nvPr/>
        </p:nvGrpSpPr>
        <p:grpSpPr>
          <a:xfrm>
            <a:off x="6691800" y="7237950"/>
            <a:ext cx="4863600" cy="714185"/>
            <a:chOff x="-311971" y="57148"/>
            <a:chExt cx="6484800" cy="952247"/>
          </a:xfrm>
        </p:grpSpPr>
        <p:sp>
          <p:nvSpPr>
            <p:cNvPr id="247" name="Google Shape;247;p33"/>
            <p:cNvSpPr txBox="1"/>
            <p:nvPr/>
          </p:nvSpPr>
          <p:spPr>
            <a:xfrm>
              <a:off x="-311971" y="57148"/>
              <a:ext cx="64848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253278"/>
                  </a:solidFill>
                  <a:latin typeface="Inter"/>
                  <a:ea typeface="Inter"/>
                  <a:cs typeface="Inter"/>
                  <a:sym typeface="Inter"/>
                </a:rPr>
                <a:t>DO WHAT YOU NEED</a:t>
              </a:r>
              <a:endParaRPr/>
            </a:p>
          </p:txBody>
        </p:sp>
        <p:sp>
          <p:nvSpPr>
            <p:cNvPr id="248" name="Google Shape;248;p33"/>
            <p:cNvSpPr txBox="1"/>
            <p:nvPr/>
          </p:nvSpPr>
          <p:spPr>
            <a:xfrm>
              <a:off x="0" y="721995"/>
              <a:ext cx="5919000" cy="287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252" name="Shape 252"/>
        <p:cNvGrpSpPr/>
        <p:nvPr/>
      </p:nvGrpSpPr>
      <p:grpSpPr>
        <a:xfrm>
          <a:off x="0" y="0"/>
          <a:ext cx="0" cy="0"/>
          <a:chOff x="0" y="0"/>
          <a:chExt cx="0" cy="0"/>
        </a:xfrm>
      </p:grpSpPr>
      <p:grpSp>
        <p:nvGrpSpPr>
          <p:cNvPr id="253" name="Google Shape;253;p34"/>
          <p:cNvGrpSpPr/>
          <p:nvPr/>
        </p:nvGrpSpPr>
        <p:grpSpPr>
          <a:xfrm>
            <a:off x="705007" y="944245"/>
            <a:ext cx="16877985" cy="8398510"/>
            <a:chOff x="0" y="0"/>
            <a:chExt cx="22503981" cy="11198014"/>
          </a:xfrm>
        </p:grpSpPr>
        <p:grpSp>
          <p:nvGrpSpPr>
            <p:cNvPr id="254" name="Google Shape;254;p34"/>
            <p:cNvGrpSpPr/>
            <p:nvPr/>
          </p:nvGrpSpPr>
          <p:grpSpPr>
            <a:xfrm>
              <a:off x="431590" y="220606"/>
              <a:ext cx="21640800" cy="10708587"/>
              <a:chOff x="0" y="-9525"/>
              <a:chExt cx="4274726" cy="2115276"/>
            </a:xfrm>
          </p:grpSpPr>
          <p:sp>
            <p:nvSpPr>
              <p:cNvPr id="255" name="Google Shape;255;p34"/>
              <p:cNvSpPr/>
              <p:nvPr/>
            </p:nvSpPr>
            <p:spPr>
              <a:xfrm>
                <a:off x="0" y="0"/>
                <a:ext cx="4274726" cy="2105751"/>
              </a:xfrm>
              <a:custGeom>
                <a:rect b="b" l="l" r="r" t="t"/>
                <a:pathLst>
                  <a:path extrusionOk="0" h="2105751" w="4274726">
                    <a:moveTo>
                      <a:pt x="0" y="0"/>
                    </a:moveTo>
                    <a:lnTo>
                      <a:pt x="4274726" y="0"/>
                    </a:lnTo>
                    <a:lnTo>
                      <a:pt x="4274726" y="2105751"/>
                    </a:lnTo>
                    <a:lnTo>
                      <a:pt x="0" y="2105751"/>
                    </a:lnTo>
                    <a:close/>
                  </a:path>
                </a:pathLst>
              </a:custGeom>
              <a:solidFill>
                <a:srgbClr val="253278"/>
              </a:solidFill>
              <a:ln>
                <a:noFill/>
              </a:ln>
            </p:spPr>
          </p:sp>
          <p:sp>
            <p:nvSpPr>
              <p:cNvPr id="256" name="Google Shape;256;p34"/>
              <p:cNvSpPr txBox="1"/>
              <p:nvPr/>
            </p:nvSpPr>
            <p:spPr>
              <a:xfrm>
                <a:off x="0" y="-9525"/>
                <a:ext cx="4274726" cy="2115275"/>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257" name="Google Shape;257;p34"/>
            <p:cNvCxnSpPr/>
            <p:nvPr/>
          </p:nvCxnSpPr>
          <p:spPr>
            <a:xfrm rot="10800000">
              <a:off x="5708265" y="0"/>
              <a:ext cx="0" cy="11198014"/>
            </a:xfrm>
            <a:prstGeom prst="straightConnector1">
              <a:avLst/>
            </a:prstGeom>
            <a:noFill/>
            <a:ln cap="flat" cmpd="sng" w="381000">
              <a:solidFill>
                <a:srgbClr val="F8EFE5"/>
              </a:solidFill>
              <a:prstDash val="solid"/>
              <a:round/>
              <a:headEnd len="sm" w="sm" type="none"/>
              <a:tailEnd len="sm" w="sm" type="none"/>
            </a:ln>
          </p:spPr>
        </p:cxnSp>
        <p:cxnSp>
          <p:nvCxnSpPr>
            <p:cNvPr id="258" name="Google Shape;258;p34"/>
            <p:cNvCxnSpPr/>
            <p:nvPr/>
          </p:nvCxnSpPr>
          <p:spPr>
            <a:xfrm rot="10800000">
              <a:off x="0" y="2406194"/>
              <a:ext cx="22503981" cy="0"/>
            </a:xfrm>
            <a:prstGeom prst="straightConnector1">
              <a:avLst/>
            </a:prstGeom>
            <a:noFill/>
            <a:ln cap="flat" cmpd="sng" w="381000">
              <a:solidFill>
                <a:srgbClr val="F8EFE5"/>
              </a:solidFill>
              <a:prstDash val="solid"/>
              <a:round/>
              <a:headEnd len="sm" w="sm" type="none"/>
              <a:tailEnd len="sm" w="sm" type="none"/>
            </a:ln>
          </p:spPr>
        </p:cxnSp>
      </p:grpSp>
      <p:cxnSp>
        <p:nvCxnSpPr>
          <p:cNvPr id="259" name="Google Shape;259;p34"/>
          <p:cNvCxnSpPr/>
          <p:nvPr/>
        </p:nvCxnSpPr>
        <p:spPr>
          <a:xfrm>
            <a:off x="1233028" y="4382053"/>
            <a:ext cx="3402334" cy="0"/>
          </a:xfrm>
          <a:prstGeom prst="straightConnector1">
            <a:avLst/>
          </a:prstGeom>
          <a:noFill/>
          <a:ln cap="flat" cmpd="sng" w="38100">
            <a:solidFill>
              <a:srgbClr val="F8EFE5"/>
            </a:solidFill>
            <a:prstDash val="solid"/>
            <a:round/>
            <a:headEnd len="sm" w="sm" type="none"/>
            <a:tailEnd len="sm" w="sm" type="none"/>
          </a:ln>
        </p:spPr>
      </p:cxnSp>
      <p:cxnSp>
        <p:nvCxnSpPr>
          <p:cNvPr id="260" name="Google Shape;260;p34"/>
          <p:cNvCxnSpPr/>
          <p:nvPr/>
        </p:nvCxnSpPr>
        <p:spPr>
          <a:xfrm>
            <a:off x="1233028" y="5975789"/>
            <a:ext cx="3402334" cy="0"/>
          </a:xfrm>
          <a:prstGeom prst="straightConnector1">
            <a:avLst/>
          </a:prstGeom>
          <a:noFill/>
          <a:ln cap="flat" cmpd="sng" w="38100">
            <a:solidFill>
              <a:srgbClr val="F8EFE5"/>
            </a:solidFill>
            <a:prstDash val="solid"/>
            <a:round/>
            <a:headEnd len="sm" w="sm" type="none"/>
            <a:tailEnd len="sm" w="sm" type="none"/>
          </a:ln>
        </p:spPr>
      </p:cxnSp>
      <p:cxnSp>
        <p:nvCxnSpPr>
          <p:cNvPr id="261" name="Google Shape;261;p34"/>
          <p:cNvCxnSpPr/>
          <p:nvPr/>
        </p:nvCxnSpPr>
        <p:spPr>
          <a:xfrm>
            <a:off x="1233028" y="7569525"/>
            <a:ext cx="3402334" cy="0"/>
          </a:xfrm>
          <a:prstGeom prst="straightConnector1">
            <a:avLst/>
          </a:prstGeom>
          <a:noFill/>
          <a:ln cap="flat" cmpd="sng" w="38100">
            <a:solidFill>
              <a:srgbClr val="F8EFE5"/>
            </a:solidFill>
            <a:prstDash val="solid"/>
            <a:round/>
            <a:headEnd len="sm" w="sm" type="none"/>
            <a:tailEnd len="sm" w="sm" type="none"/>
          </a:ln>
        </p:spPr>
      </p:cxnSp>
      <p:cxnSp>
        <p:nvCxnSpPr>
          <p:cNvPr id="262" name="Google Shape;262;p34"/>
          <p:cNvCxnSpPr/>
          <p:nvPr/>
        </p:nvCxnSpPr>
        <p:spPr>
          <a:xfrm rot="10800000">
            <a:off x="9701646" y="944245"/>
            <a:ext cx="0" cy="8398510"/>
          </a:xfrm>
          <a:prstGeom prst="straightConnector1">
            <a:avLst/>
          </a:prstGeom>
          <a:noFill/>
          <a:ln cap="flat" cmpd="sng" w="285750">
            <a:solidFill>
              <a:srgbClr val="F8EFE5"/>
            </a:solidFill>
            <a:prstDash val="solid"/>
            <a:round/>
            <a:headEnd len="sm" w="sm" type="none"/>
            <a:tailEnd len="sm" w="sm" type="none"/>
          </a:ln>
        </p:spPr>
      </p:cxnSp>
      <p:sp>
        <p:nvSpPr>
          <p:cNvPr id="263" name="Google Shape;263;p34"/>
          <p:cNvSpPr txBox="1"/>
          <p:nvPr/>
        </p:nvSpPr>
        <p:spPr>
          <a:xfrm>
            <a:off x="1233025" y="3129900"/>
            <a:ext cx="3402300" cy="1108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Medium"/>
                <a:ea typeface="Inter Medium"/>
                <a:cs typeface="Inter Medium"/>
                <a:sym typeface="Inter Medium"/>
              </a:rPr>
              <a:t>DRUMLINE INSTRUCTOR</a:t>
            </a:r>
            <a:endParaRPr/>
          </a:p>
        </p:txBody>
      </p:sp>
      <p:sp>
        <p:nvSpPr>
          <p:cNvPr id="264" name="Google Shape;264;p34"/>
          <p:cNvSpPr txBox="1"/>
          <p:nvPr/>
        </p:nvSpPr>
        <p:spPr>
          <a:xfrm>
            <a:off x="1233025" y="4647426"/>
            <a:ext cx="3402300" cy="1108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Medium"/>
                <a:ea typeface="Inter Medium"/>
                <a:cs typeface="Inter Medium"/>
                <a:sym typeface="Inter Medium"/>
              </a:rPr>
              <a:t>SIEBEL CENTER</a:t>
            </a:r>
            <a:endParaRPr/>
          </a:p>
        </p:txBody>
      </p:sp>
      <p:sp>
        <p:nvSpPr>
          <p:cNvPr id="265" name="Google Shape;265;p34"/>
          <p:cNvSpPr txBox="1"/>
          <p:nvPr/>
        </p:nvSpPr>
        <p:spPr>
          <a:xfrm>
            <a:off x="1233028" y="6553105"/>
            <a:ext cx="34023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Medium"/>
                <a:ea typeface="Inter Medium"/>
                <a:cs typeface="Inter Medium"/>
                <a:sym typeface="Inter Medium"/>
              </a:rPr>
              <a:t>NEMERA</a:t>
            </a:r>
            <a:endParaRPr/>
          </a:p>
        </p:txBody>
      </p:sp>
      <p:sp>
        <p:nvSpPr>
          <p:cNvPr id="266" name="Google Shape;266;p34"/>
          <p:cNvSpPr txBox="1"/>
          <p:nvPr/>
        </p:nvSpPr>
        <p:spPr>
          <a:xfrm>
            <a:off x="1233028" y="8146841"/>
            <a:ext cx="34023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Medium"/>
                <a:ea typeface="Inter Medium"/>
                <a:cs typeface="Inter Medium"/>
                <a:sym typeface="Inter Medium"/>
              </a:rPr>
              <a:t>UCHICAGO</a:t>
            </a:r>
            <a:endParaRPr/>
          </a:p>
        </p:txBody>
      </p:sp>
      <p:sp>
        <p:nvSpPr>
          <p:cNvPr id="267" name="Google Shape;267;p34"/>
          <p:cNvSpPr txBox="1"/>
          <p:nvPr/>
        </p:nvSpPr>
        <p:spPr>
          <a:xfrm>
            <a:off x="1233028" y="1560622"/>
            <a:ext cx="34023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a:ea typeface="Inter"/>
                <a:cs typeface="Inter"/>
                <a:sym typeface="Inter"/>
              </a:rPr>
              <a:t>ROLE</a:t>
            </a:r>
            <a:endParaRPr/>
          </a:p>
        </p:txBody>
      </p:sp>
      <p:cxnSp>
        <p:nvCxnSpPr>
          <p:cNvPr id="268" name="Google Shape;268;p34"/>
          <p:cNvCxnSpPr/>
          <p:nvPr/>
        </p:nvCxnSpPr>
        <p:spPr>
          <a:xfrm rot="10800000">
            <a:off x="14412566" y="944245"/>
            <a:ext cx="0" cy="8398510"/>
          </a:xfrm>
          <a:prstGeom prst="straightConnector1">
            <a:avLst/>
          </a:prstGeom>
          <a:noFill/>
          <a:ln cap="flat" cmpd="sng" w="285750">
            <a:solidFill>
              <a:srgbClr val="F8EFE5"/>
            </a:solidFill>
            <a:prstDash val="solid"/>
            <a:round/>
            <a:headEnd len="sm" w="sm" type="none"/>
            <a:tailEnd len="sm" w="sm" type="none"/>
          </a:ln>
        </p:spPr>
      </p:cxnSp>
      <p:sp>
        <p:nvSpPr>
          <p:cNvPr id="269" name="Google Shape;269;p34"/>
          <p:cNvSpPr txBox="1"/>
          <p:nvPr/>
        </p:nvSpPr>
        <p:spPr>
          <a:xfrm>
            <a:off x="5642759" y="1560622"/>
            <a:ext cx="34023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a:ea typeface="Inter"/>
                <a:cs typeface="Inter"/>
                <a:sym typeface="Inter"/>
              </a:rPr>
              <a:t>PROJECTS</a:t>
            </a:r>
            <a:endParaRPr/>
          </a:p>
        </p:txBody>
      </p:sp>
      <p:sp>
        <p:nvSpPr>
          <p:cNvPr id="270" name="Google Shape;270;p34"/>
          <p:cNvSpPr txBox="1"/>
          <p:nvPr/>
        </p:nvSpPr>
        <p:spPr>
          <a:xfrm>
            <a:off x="10358871" y="1560622"/>
            <a:ext cx="34023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a:ea typeface="Inter"/>
                <a:cs typeface="Inter"/>
                <a:sym typeface="Inter"/>
              </a:rPr>
              <a:t>LESSON</a:t>
            </a:r>
            <a:endParaRPr/>
          </a:p>
        </p:txBody>
      </p:sp>
      <p:sp>
        <p:nvSpPr>
          <p:cNvPr id="271" name="Google Shape;271;p34"/>
          <p:cNvSpPr txBox="1"/>
          <p:nvPr/>
        </p:nvSpPr>
        <p:spPr>
          <a:xfrm>
            <a:off x="14746687" y="1560622"/>
            <a:ext cx="23280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3600" u="none" cap="none" strike="noStrike">
                <a:solidFill>
                  <a:srgbClr val="F8EFE5"/>
                </a:solidFill>
                <a:latin typeface="Inter"/>
                <a:ea typeface="Inter"/>
                <a:cs typeface="Inter"/>
                <a:sym typeface="Inter"/>
              </a:rPr>
              <a:t>RESULT</a:t>
            </a:r>
            <a:endParaRPr/>
          </a:p>
        </p:txBody>
      </p:sp>
      <p:cxnSp>
        <p:nvCxnSpPr>
          <p:cNvPr id="272" name="Google Shape;272;p34"/>
          <p:cNvCxnSpPr/>
          <p:nvPr/>
        </p:nvCxnSpPr>
        <p:spPr>
          <a:xfrm>
            <a:off x="5389491" y="4382053"/>
            <a:ext cx="3908869" cy="0"/>
          </a:xfrm>
          <a:prstGeom prst="straightConnector1">
            <a:avLst/>
          </a:prstGeom>
          <a:noFill/>
          <a:ln cap="flat" cmpd="sng" w="38100">
            <a:solidFill>
              <a:srgbClr val="F8EFE5"/>
            </a:solidFill>
            <a:prstDash val="solid"/>
            <a:round/>
            <a:headEnd len="sm" w="sm" type="none"/>
            <a:tailEnd len="sm" w="sm" type="none"/>
          </a:ln>
        </p:spPr>
      </p:cxnSp>
      <p:cxnSp>
        <p:nvCxnSpPr>
          <p:cNvPr id="273" name="Google Shape;273;p34"/>
          <p:cNvCxnSpPr/>
          <p:nvPr/>
        </p:nvCxnSpPr>
        <p:spPr>
          <a:xfrm>
            <a:off x="5389491" y="5975789"/>
            <a:ext cx="3908869" cy="0"/>
          </a:xfrm>
          <a:prstGeom prst="straightConnector1">
            <a:avLst/>
          </a:prstGeom>
          <a:noFill/>
          <a:ln cap="flat" cmpd="sng" w="38100">
            <a:solidFill>
              <a:srgbClr val="F8EFE5"/>
            </a:solidFill>
            <a:prstDash val="solid"/>
            <a:round/>
            <a:headEnd len="sm" w="sm" type="none"/>
            <a:tailEnd len="sm" w="sm" type="none"/>
          </a:ln>
        </p:spPr>
      </p:cxnSp>
      <p:cxnSp>
        <p:nvCxnSpPr>
          <p:cNvPr id="274" name="Google Shape;274;p34"/>
          <p:cNvCxnSpPr/>
          <p:nvPr/>
        </p:nvCxnSpPr>
        <p:spPr>
          <a:xfrm>
            <a:off x="5389491" y="7569525"/>
            <a:ext cx="3908869" cy="0"/>
          </a:xfrm>
          <a:prstGeom prst="straightConnector1">
            <a:avLst/>
          </a:prstGeom>
          <a:noFill/>
          <a:ln cap="flat" cmpd="sng" w="38100">
            <a:solidFill>
              <a:srgbClr val="F8EFE5"/>
            </a:solidFill>
            <a:prstDash val="solid"/>
            <a:round/>
            <a:headEnd len="sm" w="sm" type="none"/>
            <a:tailEnd len="sm" w="sm" type="none"/>
          </a:ln>
        </p:spPr>
      </p:cxnSp>
      <p:sp>
        <p:nvSpPr>
          <p:cNvPr id="275" name="Google Shape;275;p34"/>
          <p:cNvSpPr txBox="1"/>
          <p:nvPr/>
        </p:nvSpPr>
        <p:spPr>
          <a:xfrm>
            <a:off x="5389491" y="3510890"/>
            <a:ext cx="3909000" cy="2910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Marching Band</a:t>
            </a:r>
            <a:endParaRPr/>
          </a:p>
        </p:txBody>
      </p:sp>
      <p:sp>
        <p:nvSpPr>
          <p:cNvPr id="276" name="Google Shape;276;p34"/>
          <p:cNvSpPr txBox="1"/>
          <p:nvPr/>
        </p:nvSpPr>
        <p:spPr>
          <a:xfrm>
            <a:off x="5389491" y="4571226"/>
            <a:ext cx="3909000" cy="11637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Molecule Maker Lab</a:t>
            </a:r>
            <a:endParaRPr sz="2100">
              <a:solidFill>
                <a:srgbClr val="F8EFE5"/>
              </a:solidFill>
              <a:latin typeface="Inter"/>
              <a:ea typeface="Inter"/>
              <a:cs typeface="Inter"/>
              <a:sym typeface="Inter"/>
            </a:endParaRPr>
          </a:p>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Youth Summer Camps</a:t>
            </a:r>
            <a:endParaRPr sz="2100">
              <a:solidFill>
                <a:srgbClr val="F8EFE5"/>
              </a:solidFill>
              <a:latin typeface="Inter"/>
              <a:ea typeface="Inter"/>
              <a:cs typeface="Inter"/>
              <a:sym typeface="Inter"/>
            </a:endParaRPr>
          </a:p>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Campus Sustainability</a:t>
            </a:r>
            <a:endParaRPr sz="2100">
              <a:solidFill>
                <a:srgbClr val="F8EFE5"/>
              </a:solidFill>
              <a:latin typeface="Inter"/>
              <a:ea typeface="Inter"/>
              <a:cs typeface="Inter"/>
              <a:sym typeface="Inter"/>
            </a:endParaRPr>
          </a:p>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Building Experience</a:t>
            </a:r>
            <a:endParaRPr sz="2100">
              <a:solidFill>
                <a:srgbClr val="F8EFE5"/>
              </a:solidFill>
              <a:latin typeface="Inter"/>
              <a:ea typeface="Inter"/>
              <a:cs typeface="Inter"/>
              <a:sym typeface="Inter"/>
            </a:endParaRPr>
          </a:p>
        </p:txBody>
      </p:sp>
      <p:sp>
        <p:nvSpPr>
          <p:cNvPr id="277" name="Google Shape;277;p34"/>
          <p:cNvSpPr txBox="1"/>
          <p:nvPr/>
        </p:nvSpPr>
        <p:spPr>
          <a:xfrm>
            <a:off x="5389491" y="6242489"/>
            <a:ext cx="3909000" cy="11637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GLP-1 Devices</a:t>
            </a:r>
            <a:endParaRPr sz="2100">
              <a:solidFill>
                <a:srgbClr val="F8EFE5"/>
              </a:solidFill>
              <a:latin typeface="Inter"/>
              <a:ea typeface="Inter"/>
              <a:cs typeface="Inter"/>
              <a:sym typeface="Inter"/>
            </a:endParaRPr>
          </a:p>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Anesthesiology</a:t>
            </a:r>
            <a:endParaRPr sz="2100">
              <a:solidFill>
                <a:srgbClr val="F8EFE5"/>
              </a:solidFill>
              <a:latin typeface="Inter"/>
              <a:ea typeface="Inter"/>
              <a:cs typeface="Inter"/>
              <a:sym typeface="Inter"/>
            </a:endParaRPr>
          </a:p>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Hospital Signage </a:t>
            </a:r>
            <a:endParaRPr sz="2100">
              <a:solidFill>
                <a:srgbClr val="F8EFE5"/>
              </a:solidFill>
              <a:latin typeface="Inter"/>
              <a:ea typeface="Inter"/>
              <a:cs typeface="Inter"/>
              <a:sym typeface="Inter"/>
            </a:endParaRPr>
          </a:p>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Birth Journey</a:t>
            </a:r>
            <a:endParaRPr sz="2100">
              <a:solidFill>
                <a:srgbClr val="F8EFE5"/>
              </a:solidFill>
              <a:latin typeface="Inter"/>
              <a:ea typeface="Inter"/>
              <a:cs typeface="Inter"/>
              <a:sym typeface="Inter"/>
            </a:endParaRPr>
          </a:p>
        </p:txBody>
      </p:sp>
      <p:sp>
        <p:nvSpPr>
          <p:cNvPr id="278" name="Google Shape;278;p34"/>
          <p:cNvSpPr txBox="1"/>
          <p:nvPr/>
        </p:nvSpPr>
        <p:spPr>
          <a:xfrm>
            <a:off x="5389491" y="7834897"/>
            <a:ext cx="3909000" cy="11637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Connect for Cancer Prevention</a:t>
            </a:r>
            <a:endParaRPr sz="2100">
              <a:solidFill>
                <a:srgbClr val="F8EFE5"/>
              </a:solidFill>
              <a:latin typeface="Inter"/>
              <a:ea typeface="Inter"/>
              <a:cs typeface="Inter"/>
              <a:sym typeface="Inter"/>
            </a:endParaRPr>
          </a:p>
          <a:p>
            <a:pPr indent="0" lvl="0" marL="0" marR="0" rtl="0" algn="ctr">
              <a:lnSpc>
                <a:spcPct val="90000"/>
              </a:lnSpc>
              <a:spcBef>
                <a:spcPts val="0"/>
              </a:spcBef>
              <a:spcAft>
                <a:spcPts val="0"/>
              </a:spcAft>
              <a:buNone/>
            </a:pPr>
            <a:r>
              <a:rPr i="1" lang="en-US" sz="2100">
                <a:solidFill>
                  <a:srgbClr val="F8EFE5"/>
                </a:solidFill>
                <a:latin typeface="Inter"/>
                <a:ea typeface="Inter"/>
                <a:cs typeface="Inter"/>
                <a:sym typeface="Inter"/>
              </a:rPr>
              <a:t>Chicago Multiethnic Population And Surveillance Study</a:t>
            </a:r>
            <a:r>
              <a:rPr lang="en-US" sz="2100">
                <a:solidFill>
                  <a:srgbClr val="F8EFE5"/>
                </a:solidFill>
                <a:latin typeface="Inter"/>
                <a:ea typeface="Inter"/>
                <a:cs typeface="Inter"/>
                <a:sym typeface="Inter"/>
              </a:rPr>
              <a:t> (COMPASS)</a:t>
            </a:r>
            <a:endParaRPr sz="2100">
              <a:solidFill>
                <a:srgbClr val="F8EFE5"/>
              </a:solidFill>
              <a:latin typeface="Inter"/>
              <a:ea typeface="Inter"/>
              <a:cs typeface="Inter"/>
              <a:sym typeface="Inter"/>
            </a:endParaRPr>
          </a:p>
        </p:txBody>
      </p:sp>
      <p:cxnSp>
        <p:nvCxnSpPr>
          <p:cNvPr id="279" name="Google Shape;279;p34"/>
          <p:cNvCxnSpPr/>
          <p:nvPr/>
        </p:nvCxnSpPr>
        <p:spPr>
          <a:xfrm>
            <a:off x="10101696" y="4382053"/>
            <a:ext cx="3908869" cy="0"/>
          </a:xfrm>
          <a:prstGeom prst="straightConnector1">
            <a:avLst/>
          </a:prstGeom>
          <a:noFill/>
          <a:ln cap="flat" cmpd="sng" w="38100">
            <a:solidFill>
              <a:srgbClr val="F8EFE5"/>
            </a:solidFill>
            <a:prstDash val="solid"/>
            <a:round/>
            <a:headEnd len="sm" w="sm" type="none"/>
            <a:tailEnd len="sm" w="sm" type="none"/>
          </a:ln>
        </p:spPr>
      </p:cxnSp>
      <p:cxnSp>
        <p:nvCxnSpPr>
          <p:cNvPr id="280" name="Google Shape;280;p34"/>
          <p:cNvCxnSpPr/>
          <p:nvPr/>
        </p:nvCxnSpPr>
        <p:spPr>
          <a:xfrm>
            <a:off x="10101696" y="5975789"/>
            <a:ext cx="3908869" cy="0"/>
          </a:xfrm>
          <a:prstGeom prst="straightConnector1">
            <a:avLst/>
          </a:prstGeom>
          <a:noFill/>
          <a:ln cap="flat" cmpd="sng" w="38100">
            <a:solidFill>
              <a:srgbClr val="F8EFE5"/>
            </a:solidFill>
            <a:prstDash val="solid"/>
            <a:round/>
            <a:headEnd len="sm" w="sm" type="none"/>
            <a:tailEnd len="sm" w="sm" type="none"/>
          </a:ln>
        </p:spPr>
      </p:cxnSp>
      <p:cxnSp>
        <p:nvCxnSpPr>
          <p:cNvPr id="281" name="Google Shape;281;p34"/>
          <p:cNvCxnSpPr/>
          <p:nvPr/>
        </p:nvCxnSpPr>
        <p:spPr>
          <a:xfrm>
            <a:off x="10101696" y="7569525"/>
            <a:ext cx="3908869" cy="0"/>
          </a:xfrm>
          <a:prstGeom prst="straightConnector1">
            <a:avLst/>
          </a:prstGeom>
          <a:noFill/>
          <a:ln cap="flat" cmpd="sng" w="38100">
            <a:solidFill>
              <a:srgbClr val="F8EFE5"/>
            </a:solidFill>
            <a:prstDash val="solid"/>
            <a:round/>
            <a:headEnd len="sm" w="sm" type="none"/>
            <a:tailEnd len="sm" w="sm" type="none"/>
          </a:ln>
        </p:spPr>
      </p:cxnSp>
      <p:sp>
        <p:nvSpPr>
          <p:cNvPr id="282" name="Google Shape;282;p34"/>
          <p:cNvSpPr txBox="1"/>
          <p:nvPr/>
        </p:nvSpPr>
        <p:spPr>
          <a:xfrm>
            <a:off x="10101696" y="3568040"/>
            <a:ext cx="3909000" cy="2910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Pay Attention</a:t>
            </a:r>
            <a:endParaRPr/>
          </a:p>
        </p:txBody>
      </p:sp>
      <p:sp>
        <p:nvSpPr>
          <p:cNvPr id="283" name="Google Shape;283;p34"/>
          <p:cNvSpPr txBox="1"/>
          <p:nvPr/>
        </p:nvSpPr>
        <p:spPr>
          <a:xfrm>
            <a:off x="10101696" y="5009376"/>
            <a:ext cx="3909000" cy="2910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Come Prepared</a:t>
            </a:r>
            <a:endParaRPr/>
          </a:p>
        </p:txBody>
      </p:sp>
      <p:sp>
        <p:nvSpPr>
          <p:cNvPr id="284" name="Google Shape;284;p34"/>
          <p:cNvSpPr txBox="1"/>
          <p:nvPr/>
        </p:nvSpPr>
        <p:spPr>
          <a:xfrm>
            <a:off x="10101696" y="6604439"/>
            <a:ext cx="3909000" cy="2910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Do What You Need</a:t>
            </a:r>
            <a:endParaRPr/>
          </a:p>
        </p:txBody>
      </p:sp>
      <p:sp>
        <p:nvSpPr>
          <p:cNvPr id="285" name="Google Shape;285;p34"/>
          <p:cNvSpPr txBox="1"/>
          <p:nvPr/>
        </p:nvSpPr>
        <p:spPr>
          <a:xfrm>
            <a:off x="10101696" y="8196847"/>
            <a:ext cx="3909000" cy="2910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n-US" sz="2100">
                <a:solidFill>
                  <a:srgbClr val="F8EFE5"/>
                </a:solidFill>
                <a:latin typeface="Inter"/>
                <a:ea typeface="Inter"/>
                <a:cs typeface="Inter"/>
                <a:sym typeface="Inter"/>
              </a:rPr>
              <a:t>Set Boundaries</a:t>
            </a:r>
            <a:endParaRPr/>
          </a:p>
        </p:txBody>
      </p:sp>
      <p:cxnSp>
        <p:nvCxnSpPr>
          <p:cNvPr id="286" name="Google Shape;286;p34"/>
          <p:cNvCxnSpPr/>
          <p:nvPr/>
        </p:nvCxnSpPr>
        <p:spPr>
          <a:xfrm>
            <a:off x="14853166" y="4382053"/>
            <a:ext cx="2114893" cy="0"/>
          </a:xfrm>
          <a:prstGeom prst="straightConnector1">
            <a:avLst/>
          </a:prstGeom>
          <a:noFill/>
          <a:ln cap="flat" cmpd="sng" w="38100">
            <a:solidFill>
              <a:srgbClr val="F8EFE5"/>
            </a:solidFill>
            <a:prstDash val="solid"/>
            <a:round/>
            <a:headEnd len="sm" w="sm" type="none"/>
            <a:tailEnd len="sm" w="sm" type="none"/>
          </a:ln>
        </p:spPr>
      </p:cxnSp>
      <p:cxnSp>
        <p:nvCxnSpPr>
          <p:cNvPr id="287" name="Google Shape;287;p34"/>
          <p:cNvCxnSpPr/>
          <p:nvPr/>
        </p:nvCxnSpPr>
        <p:spPr>
          <a:xfrm>
            <a:off x="14853166" y="5975789"/>
            <a:ext cx="2114893" cy="0"/>
          </a:xfrm>
          <a:prstGeom prst="straightConnector1">
            <a:avLst/>
          </a:prstGeom>
          <a:noFill/>
          <a:ln cap="flat" cmpd="sng" w="38100">
            <a:solidFill>
              <a:srgbClr val="F8EFE5"/>
            </a:solidFill>
            <a:prstDash val="solid"/>
            <a:round/>
            <a:headEnd len="sm" w="sm" type="none"/>
            <a:tailEnd len="sm" w="sm" type="none"/>
          </a:ln>
        </p:spPr>
      </p:cxnSp>
      <p:cxnSp>
        <p:nvCxnSpPr>
          <p:cNvPr id="288" name="Google Shape;288;p34"/>
          <p:cNvCxnSpPr/>
          <p:nvPr/>
        </p:nvCxnSpPr>
        <p:spPr>
          <a:xfrm>
            <a:off x="14853166" y="7569525"/>
            <a:ext cx="2114893" cy="0"/>
          </a:xfrm>
          <a:prstGeom prst="straightConnector1">
            <a:avLst/>
          </a:prstGeom>
          <a:noFill/>
          <a:ln cap="flat" cmpd="sng" w="38100">
            <a:solidFill>
              <a:srgbClr val="F8EFE5"/>
            </a:solidFill>
            <a:prstDash val="solid"/>
            <a:round/>
            <a:headEnd len="sm" w="sm" type="none"/>
            <a:tailEnd len="sm" w="sm" type="none"/>
          </a:ln>
        </p:spPr>
      </p:cxnSp>
      <p:sp>
        <p:nvSpPr>
          <p:cNvPr id="289" name="Google Shape;289;p34"/>
          <p:cNvSpPr txBox="1"/>
          <p:nvPr/>
        </p:nvSpPr>
        <p:spPr>
          <a:xfrm>
            <a:off x="14853166" y="3365634"/>
            <a:ext cx="2114893" cy="496252"/>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3600" u="none" cap="none" strike="noStrike">
                <a:solidFill>
                  <a:srgbClr val="F8EFE5"/>
                </a:solidFill>
                <a:latin typeface="Inter Medium"/>
                <a:ea typeface="Inter Medium"/>
                <a:cs typeface="Inter Medium"/>
                <a:sym typeface="Inter Medium"/>
              </a:rPr>
              <a:t>PASSED</a:t>
            </a:r>
            <a:endParaRPr/>
          </a:p>
        </p:txBody>
      </p:sp>
      <p:sp>
        <p:nvSpPr>
          <p:cNvPr id="290" name="Google Shape;290;p34"/>
          <p:cNvSpPr txBox="1"/>
          <p:nvPr/>
        </p:nvSpPr>
        <p:spPr>
          <a:xfrm>
            <a:off x="14853166" y="4959370"/>
            <a:ext cx="21150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Medium"/>
                <a:ea typeface="Inter Medium"/>
                <a:cs typeface="Inter Medium"/>
                <a:sym typeface="Inter Medium"/>
              </a:rPr>
              <a:t>PASSED</a:t>
            </a:r>
            <a:endParaRPr/>
          </a:p>
        </p:txBody>
      </p:sp>
      <p:sp>
        <p:nvSpPr>
          <p:cNvPr id="291" name="Google Shape;291;p34"/>
          <p:cNvSpPr txBox="1"/>
          <p:nvPr/>
        </p:nvSpPr>
        <p:spPr>
          <a:xfrm>
            <a:off x="14853166" y="6554433"/>
            <a:ext cx="2114893" cy="496252"/>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3600" u="none" cap="none" strike="noStrike">
                <a:solidFill>
                  <a:srgbClr val="F8EFE5"/>
                </a:solidFill>
                <a:latin typeface="Inter Medium"/>
                <a:ea typeface="Inter Medium"/>
                <a:cs typeface="Inter Medium"/>
                <a:sym typeface="Inter Medium"/>
              </a:rPr>
              <a:t>PASSED</a:t>
            </a:r>
            <a:endParaRPr/>
          </a:p>
        </p:txBody>
      </p:sp>
      <p:sp>
        <p:nvSpPr>
          <p:cNvPr id="292" name="Google Shape;292;p34"/>
          <p:cNvSpPr txBox="1"/>
          <p:nvPr/>
        </p:nvSpPr>
        <p:spPr>
          <a:xfrm>
            <a:off x="14853166" y="8146841"/>
            <a:ext cx="21150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Medium"/>
                <a:ea typeface="Inter Medium"/>
                <a:cs typeface="Inter Medium"/>
                <a:sym typeface="Inter Medium"/>
              </a:rPr>
              <a:t>FAILED</a:t>
            </a:r>
            <a:endParaRPr/>
          </a:p>
        </p:txBody>
      </p:sp>
    </p:spTree>
  </p:cSld>
  <p:clrMapOvr>
    <a:masterClrMapping/>
  </p:clrMapOvr>
  <p:transition spd="med">
    <p:push/>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296" name="Shape 296"/>
        <p:cNvGrpSpPr/>
        <p:nvPr/>
      </p:nvGrpSpPr>
      <p:grpSpPr>
        <a:xfrm>
          <a:off x="0" y="0"/>
          <a:ext cx="0" cy="0"/>
          <a:chOff x="0" y="0"/>
          <a:chExt cx="0" cy="0"/>
        </a:xfrm>
      </p:grpSpPr>
      <p:sp>
        <p:nvSpPr>
          <p:cNvPr id="297" name="Google Shape;297;p35"/>
          <p:cNvSpPr txBox="1"/>
          <p:nvPr/>
        </p:nvSpPr>
        <p:spPr>
          <a:xfrm>
            <a:off x="1028700" y="3388995"/>
            <a:ext cx="16230600" cy="3989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F8EFE5"/>
                </a:solidFill>
                <a:latin typeface="Inter ExtraBold"/>
                <a:ea typeface="Inter ExtraBold"/>
                <a:cs typeface="Inter ExtraBold"/>
                <a:sym typeface="Inter ExtraBold"/>
              </a:rPr>
              <a:t>HOW TO MAKE FRIENDS</a:t>
            </a:r>
            <a:endParaRPr>
              <a:latin typeface="Inter ExtraBold"/>
              <a:ea typeface="Inter ExtraBold"/>
              <a:cs typeface="Inter ExtraBold"/>
              <a:sym typeface="Inter ExtraBo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6"/>
          <p:cNvSpPr txBox="1"/>
          <p:nvPr>
            <p:ph type="title"/>
          </p:nvPr>
        </p:nvSpPr>
        <p:spPr>
          <a:xfrm>
            <a:off x="838200" y="2103450"/>
            <a:ext cx="15624300" cy="1143000"/>
          </a:xfrm>
          <a:prstGeom prst="rect">
            <a:avLst/>
          </a:prstGeom>
        </p:spPr>
        <p:txBody>
          <a:bodyPr anchorCtr="0" anchor="t" bIns="45700" lIns="91425" spcFirstLastPara="1" rIns="91425" wrap="square" tIns="45700">
            <a:normAutofit/>
          </a:bodyPr>
          <a:lstStyle/>
          <a:p>
            <a:pPr indent="-450850" lvl="0" marL="457200" rtl="0" algn="l">
              <a:spcBef>
                <a:spcPts val="0"/>
              </a:spcBef>
              <a:spcAft>
                <a:spcPts val="0"/>
              </a:spcAft>
              <a:buSzPts val="3500"/>
              <a:buChar char="●"/>
            </a:pPr>
            <a:r>
              <a:rPr lang="en-US"/>
              <a:t>Go into random offices and introduce yourself</a:t>
            </a:r>
            <a:endParaRPr/>
          </a:p>
        </p:txBody>
      </p:sp>
      <p:sp>
        <p:nvSpPr>
          <p:cNvPr id="303" name="Google Shape;303;p36"/>
          <p:cNvSpPr/>
          <p:nvPr/>
        </p:nvSpPr>
        <p:spPr>
          <a:xfrm>
            <a:off x="14356634" y="6491109"/>
            <a:ext cx="3506757" cy="3506757"/>
          </a:xfrm>
          <a:custGeom>
            <a:rect b="b" l="l" r="r" t="t"/>
            <a:pathLst>
              <a:path extrusionOk="0" h="848067" w="848067">
                <a:moveTo>
                  <a:pt x="0" y="0"/>
                </a:moveTo>
                <a:lnTo>
                  <a:pt x="848068" y="0"/>
                </a:lnTo>
                <a:lnTo>
                  <a:pt x="848068" y="848068"/>
                </a:lnTo>
                <a:lnTo>
                  <a:pt x="0" y="848068"/>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7"/>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sz="3500" u="sng"/>
              <a:t>Go into random offices and introduce yourself</a:t>
            </a:r>
            <a:endParaRPr b="1" sz="3500" u="sng"/>
          </a:p>
          <a:p>
            <a:pPr indent="-450850" lvl="0" marL="457200" rtl="0" algn="l">
              <a:spcBef>
                <a:spcPts val="300"/>
              </a:spcBef>
              <a:spcAft>
                <a:spcPts val="0"/>
              </a:spcAft>
              <a:buSzPts val="3500"/>
              <a:buChar char="●"/>
            </a:pPr>
            <a:r>
              <a:rPr lang="en-US" sz="3500"/>
              <a:t>People </a:t>
            </a:r>
            <a:r>
              <a:rPr b="1" lang="en-US" sz="3500"/>
              <a:t>REMEMBER</a:t>
            </a:r>
            <a:r>
              <a:rPr lang="en-US" sz="3500"/>
              <a:t> and </a:t>
            </a:r>
            <a:r>
              <a:rPr b="1" lang="en-US" sz="3500"/>
              <a:t>APPRECIATE </a:t>
            </a:r>
            <a:r>
              <a:rPr lang="en-US" sz="3500"/>
              <a:t>it</a:t>
            </a:r>
            <a:endParaRPr sz="3500"/>
          </a:p>
          <a:p>
            <a:pPr indent="-450850" lvl="1" marL="914400" rtl="0" algn="l">
              <a:spcBef>
                <a:spcPts val="300"/>
              </a:spcBef>
              <a:spcAft>
                <a:spcPts val="0"/>
              </a:spcAft>
              <a:buSzPts val="3500"/>
              <a:buChar char="○"/>
            </a:pPr>
            <a:r>
              <a:rPr lang="en-US" sz="3500"/>
              <a:t>Your coworkers won’t remember:</a:t>
            </a:r>
            <a:endParaRPr sz="3500"/>
          </a:p>
          <a:p>
            <a:pPr indent="-450850" lvl="2" marL="1371600" rtl="0" algn="l">
              <a:spcBef>
                <a:spcPts val="200"/>
              </a:spcBef>
              <a:spcAft>
                <a:spcPts val="0"/>
              </a:spcAft>
              <a:buSzPts val="3500"/>
              <a:buChar char="■"/>
            </a:pPr>
            <a:r>
              <a:rPr lang="en-US" sz="3500"/>
              <a:t>What you wore</a:t>
            </a:r>
            <a:endParaRPr sz="3500"/>
          </a:p>
          <a:p>
            <a:pPr indent="-450850" lvl="2" marL="1371600" rtl="0" algn="l">
              <a:spcBef>
                <a:spcPts val="200"/>
              </a:spcBef>
              <a:spcAft>
                <a:spcPts val="0"/>
              </a:spcAft>
              <a:buSzPts val="3500"/>
              <a:buChar char="■"/>
            </a:pPr>
            <a:r>
              <a:rPr lang="en-US" sz="3500"/>
              <a:t>If you forgot your lunch</a:t>
            </a:r>
            <a:endParaRPr sz="3500"/>
          </a:p>
          <a:p>
            <a:pPr indent="-450850" lvl="2" marL="1371600" rtl="0" algn="l">
              <a:spcBef>
                <a:spcPts val="200"/>
              </a:spcBef>
              <a:spcAft>
                <a:spcPts val="0"/>
              </a:spcAft>
              <a:buSzPts val="3500"/>
              <a:buChar char="■"/>
            </a:pPr>
            <a:r>
              <a:rPr lang="en-US" sz="3500"/>
              <a:t>If you spilled coffee on yourself during a meeting</a:t>
            </a:r>
            <a:endParaRPr sz="3500"/>
          </a:p>
          <a:p>
            <a:pPr indent="-450850" lvl="1" marL="914400" rtl="0" algn="l">
              <a:spcBef>
                <a:spcPts val="300"/>
              </a:spcBef>
              <a:spcAft>
                <a:spcPts val="0"/>
              </a:spcAft>
              <a:buSzPts val="3500"/>
              <a:buChar char="○"/>
            </a:pPr>
            <a:r>
              <a:rPr lang="en-US" sz="3500"/>
              <a:t>They’ll remember that you were brave enough to chat with them</a:t>
            </a:r>
            <a:endParaRPr sz="3500"/>
          </a:p>
          <a:p>
            <a:pPr indent="-450850" lvl="2" marL="1371600" rtl="0" algn="l">
              <a:spcBef>
                <a:spcPts val="200"/>
              </a:spcBef>
              <a:spcAft>
                <a:spcPts val="0"/>
              </a:spcAft>
              <a:buSzPts val="3500"/>
              <a:buChar char="■"/>
            </a:pPr>
            <a:r>
              <a:rPr lang="en-US" sz="3500"/>
              <a:t>And </a:t>
            </a:r>
            <a:r>
              <a:rPr b="1" lang="en-US" sz="3500"/>
              <a:t>RESPECTED </a:t>
            </a:r>
            <a:r>
              <a:rPr lang="en-US" sz="3500"/>
              <a:t>them enough to see them as another human</a:t>
            </a:r>
            <a:endParaRPr sz="3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8"/>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Grace</a:t>
            </a:r>
            <a:endParaRPr sz="35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9"/>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Grace</a:t>
            </a:r>
            <a:endParaRPr b="1"/>
          </a:p>
          <a:p>
            <a:pPr indent="-450850" lvl="1" marL="914400" rtl="0" algn="l">
              <a:spcBef>
                <a:spcPts val="300"/>
              </a:spcBef>
              <a:spcAft>
                <a:spcPts val="0"/>
              </a:spcAft>
              <a:buSzPts val="3500"/>
              <a:buChar char="○"/>
            </a:pPr>
            <a:r>
              <a:rPr lang="en-US" sz="3500"/>
              <a:t>Seattle, WA</a:t>
            </a:r>
            <a:endParaRPr sz="3500"/>
          </a:p>
          <a:p>
            <a:pPr indent="-450850" lvl="1" marL="914400" rtl="0" algn="l">
              <a:spcBef>
                <a:spcPts val="300"/>
              </a:spcBef>
              <a:spcAft>
                <a:spcPts val="0"/>
              </a:spcAft>
              <a:buSzPts val="3500"/>
              <a:buChar char="○"/>
            </a:pPr>
            <a:r>
              <a:rPr lang="en-US" sz="3500"/>
              <a:t>REI</a:t>
            </a:r>
            <a:endParaRPr sz="3500"/>
          </a:p>
          <a:p>
            <a:pPr indent="-450850" lvl="2" marL="1371600" rtl="0" algn="l">
              <a:spcBef>
                <a:spcPts val="300"/>
              </a:spcBef>
              <a:spcAft>
                <a:spcPts val="0"/>
              </a:spcAft>
              <a:buSzPts val="3500"/>
              <a:buChar char="■"/>
            </a:pPr>
            <a:r>
              <a:rPr lang="en-US" sz="3500"/>
              <a:t>Curriculum Designer</a:t>
            </a:r>
            <a:endParaRPr sz="3500"/>
          </a:p>
          <a:p>
            <a:pPr indent="-450850" lvl="2" marL="1371600" rtl="0" algn="l">
              <a:spcBef>
                <a:spcPts val="300"/>
              </a:spcBef>
              <a:spcAft>
                <a:spcPts val="0"/>
              </a:spcAft>
              <a:buSzPts val="3500"/>
              <a:buChar char="■"/>
            </a:pPr>
            <a:r>
              <a:rPr lang="en-US" sz="3500"/>
              <a:t>Outdoor Educator </a:t>
            </a:r>
            <a:endParaRPr sz="3500"/>
          </a:p>
          <a:p>
            <a:pPr indent="-450850" lvl="2" marL="1371600" rtl="0" algn="l">
              <a:spcBef>
                <a:spcPts val="300"/>
              </a:spcBef>
              <a:spcAft>
                <a:spcPts val="0"/>
              </a:spcAft>
              <a:buSzPts val="3500"/>
              <a:buChar char="■"/>
            </a:pPr>
            <a:r>
              <a:rPr lang="en-US" sz="3500"/>
              <a:t>Program Manager</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0"/>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Grace</a:t>
            </a:r>
            <a:endParaRPr sz="3500"/>
          </a:p>
        </p:txBody>
      </p:sp>
      <p:pic>
        <p:nvPicPr>
          <p:cNvPr id="324" name="Google Shape;324;p40" title="IMG_2009.MOV">
            <a:hlinkClick r:id="rId3"/>
          </p:cNvPr>
          <p:cNvPicPr preferRelativeResize="0"/>
          <p:nvPr/>
        </p:nvPicPr>
        <p:blipFill>
          <a:blip r:embed="rId4">
            <a:alphaModFix/>
          </a:blip>
          <a:stretch>
            <a:fillRect/>
          </a:stretch>
        </p:blipFill>
        <p:spPr>
          <a:xfrm>
            <a:off x="4422175" y="2103449"/>
            <a:ext cx="9443650" cy="7082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1"/>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You might make a mistake or do something you didn’t mean to</a:t>
            </a:r>
            <a:endParaRPr b="1"/>
          </a:p>
          <a:p>
            <a:pPr indent="-450850" lvl="1" marL="914400" rtl="0" algn="l">
              <a:spcBef>
                <a:spcPts val="300"/>
              </a:spcBef>
              <a:spcAft>
                <a:spcPts val="0"/>
              </a:spcAft>
              <a:buSzPts val="3500"/>
              <a:buChar char="○"/>
            </a:pPr>
            <a:r>
              <a:rPr lang="en-US" sz="3500"/>
              <a:t>Your coworkers won’t freak out or punish you</a:t>
            </a:r>
            <a:endParaRPr sz="3500"/>
          </a:p>
          <a:p>
            <a:pPr indent="-450850" lvl="2" marL="1371600" rtl="0" algn="l">
              <a:spcBef>
                <a:spcPts val="300"/>
              </a:spcBef>
              <a:spcAft>
                <a:spcPts val="0"/>
              </a:spcAft>
              <a:buSzPts val="3500"/>
              <a:buChar char="■"/>
            </a:pPr>
            <a:r>
              <a:rPr lang="en-US" sz="3500"/>
              <a:t>It might even turn out well!</a:t>
            </a:r>
            <a:endParaRPr sz="3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2"/>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Go into 1 office</a:t>
            </a:r>
            <a:endParaRPr b="1"/>
          </a:p>
          <a:p>
            <a:pPr indent="-450850" lvl="0" marL="457200" rtl="0" algn="l">
              <a:spcBef>
                <a:spcPts val="300"/>
              </a:spcBef>
              <a:spcAft>
                <a:spcPts val="0"/>
              </a:spcAft>
              <a:buSzPts val="3500"/>
              <a:buChar char="●"/>
            </a:pPr>
            <a:r>
              <a:rPr b="1" lang="en-US"/>
              <a:t>Talk for just a few minutes</a:t>
            </a:r>
            <a:endParaRPr b="1"/>
          </a:p>
          <a:p>
            <a:pPr indent="-450850" lvl="0" marL="457200" rtl="0" algn="l">
              <a:spcBef>
                <a:spcPts val="300"/>
              </a:spcBef>
              <a:spcAft>
                <a:spcPts val="0"/>
              </a:spcAft>
              <a:buSzPts val="3500"/>
              <a:buChar char="●"/>
            </a:pPr>
            <a:r>
              <a:rPr b="1" lang="en-US"/>
              <a:t>Take a break </a:t>
            </a:r>
            <a:endParaRPr b="1"/>
          </a:p>
          <a:p>
            <a:pPr indent="-450850" lvl="1" marL="914400" rtl="0" algn="l">
              <a:spcBef>
                <a:spcPts val="300"/>
              </a:spcBef>
              <a:spcAft>
                <a:spcPts val="0"/>
              </a:spcAft>
              <a:buSzPts val="3500"/>
              <a:buChar char="○"/>
            </a:pPr>
            <a:r>
              <a:rPr lang="en-US" sz="3500"/>
              <a:t>Don’t push yourself too hard!</a:t>
            </a:r>
            <a:endParaRPr u="sng"/>
          </a:p>
        </p:txBody>
      </p:sp>
      <p:sp>
        <p:nvSpPr>
          <p:cNvPr id="335" name="Google Shape;335;p42"/>
          <p:cNvSpPr/>
          <p:nvPr/>
        </p:nvSpPr>
        <p:spPr>
          <a:xfrm>
            <a:off x="14356634" y="6491109"/>
            <a:ext cx="3506757" cy="3506757"/>
          </a:xfrm>
          <a:custGeom>
            <a:rect b="b" l="l" r="r" t="t"/>
            <a:pathLst>
              <a:path extrusionOk="0" h="848067" w="848067">
                <a:moveTo>
                  <a:pt x="0" y="0"/>
                </a:moveTo>
                <a:lnTo>
                  <a:pt x="848068" y="0"/>
                </a:lnTo>
                <a:lnTo>
                  <a:pt x="848068" y="848068"/>
                </a:lnTo>
                <a:lnTo>
                  <a:pt x="0" y="848068"/>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339" name="Shape 339"/>
        <p:cNvGrpSpPr/>
        <p:nvPr/>
      </p:nvGrpSpPr>
      <p:grpSpPr>
        <a:xfrm>
          <a:off x="0" y="0"/>
          <a:ext cx="0" cy="0"/>
          <a:chOff x="0" y="0"/>
          <a:chExt cx="0" cy="0"/>
        </a:xfrm>
      </p:grpSpPr>
      <p:sp>
        <p:nvSpPr>
          <p:cNvPr id="340" name="Google Shape;340;p43"/>
          <p:cNvSpPr txBox="1"/>
          <p:nvPr/>
        </p:nvSpPr>
        <p:spPr>
          <a:xfrm>
            <a:off x="1028700" y="3388995"/>
            <a:ext cx="16230600" cy="5984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F8EFE5"/>
                </a:solidFill>
                <a:latin typeface="Inter ExtraBold"/>
                <a:ea typeface="Inter ExtraBold"/>
                <a:cs typeface="Inter ExtraBold"/>
                <a:sym typeface="Inter ExtraBold"/>
              </a:rPr>
              <a:t>HOW TO TALK TO THOSE OLDER THAN YOU</a:t>
            </a:r>
            <a:endParaRPr>
              <a:latin typeface="Inter ExtraBold"/>
              <a:ea typeface="Inter ExtraBold"/>
              <a:cs typeface="Inter ExtraBold"/>
              <a:sym typeface="Inter ExtraBo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4"/>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People in their 40s can talk about things that you like</a:t>
            </a:r>
            <a:endParaRPr b="1"/>
          </a:p>
          <a:p>
            <a:pPr indent="-450850" lvl="0" marL="457200" rtl="0" algn="l">
              <a:spcBef>
                <a:spcPts val="300"/>
              </a:spcBef>
              <a:spcAft>
                <a:spcPts val="0"/>
              </a:spcAft>
              <a:buSzPts val="3500"/>
              <a:buChar char="●"/>
            </a:pPr>
            <a:r>
              <a:rPr b="1" lang="en-US"/>
              <a:t>You can talk about things that people in their 40s like</a:t>
            </a:r>
            <a:endParaRPr b="1"/>
          </a:p>
          <a:p>
            <a:pPr indent="-450850" lvl="1" marL="914400" rtl="0" algn="l">
              <a:spcBef>
                <a:spcPts val="300"/>
              </a:spcBef>
              <a:spcAft>
                <a:spcPts val="0"/>
              </a:spcAft>
              <a:buSzPts val="3500"/>
              <a:buChar char="○"/>
            </a:pPr>
            <a:r>
              <a:rPr lang="en-US" sz="3500"/>
              <a:t>If you can’t find something to talk about, ask about how they got here, about how they found their passion</a:t>
            </a:r>
            <a:endParaRPr sz="3500"/>
          </a:p>
          <a:p>
            <a:pPr indent="-450850" lvl="0" marL="457200" rtl="0" algn="l">
              <a:spcBef>
                <a:spcPts val="300"/>
              </a:spcBef>
              <a:spcAft>
                <a:spcPts val="0"/>
              </a:spcAft>
              <a:buSzPts val="3500"/>
              <a:buChar char="●"/>
            </a:pPr>
            <a:r>
              <a:rPr b="1" lang="en-US"/>
              <a:t>Talk about your journey, your college experience, your background, and your academic passion</a:t>
            </a:r>
            <a:endParaRPr b="1"/>
          </a:p>
        </p:txBody>
      </p:sp>
    </p:spTree>
  </p:cSld>
  <p:clrMapOvr>
    <a:masterClrMapping/>
  </p:clrMapOvr>
  <p:transition spd="med">
    <p:push/>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pic>
        <p:nvPicPr>
          <p:cNvPr id="350" name="Google Shape;350;p45"/>
          <p:cNvPicPr preferRelativeResize="0"/>
          <p:nvPr/>
        </p:nvPicPr>
        <p:blipFill>
          <a:blip r:embed="rId3">
            <a:alphaModFix/>
          </a:blip>
          <a:stretch>
            <a:fillRect/>
          </a:stretch>
        </p:blipFill>
        <p:spPr>
          <a:xfrm>
            <a:off x="1247550" y="0"/>
            <a:ext cx="15792901" cy="10287001"/>
          </a:xfrm>
          <a:prstGeom prst="rect">
            <a:avLst/>
          </a:prstGeom>
          <a:noFill/>
          <a:ln>
            <a:noFill/>
          </a:ln>
        </p:spPr>
      </p:pic>
    </p:spTree>
  </p:cSld>
  <p:clrMapOvr>
    <a:masterClrMapping/>
  </p:clrMapOvr>
  <p:transition spd="med">
    <p:push/>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id="355" name="Google Shape;355;p46"/>
          <p:cNvPicPr preferRelativeResize="0"/>
          <p:nvPr/>
        </p:nvPicPr>
        <p:blipFill>
          <a:blip r:embed="rId3">
            <a:alphaModFix/>
          </a:blip>
          <a:stretch>
            <a:fillRect/>
          </a:stretch>
        </p:blipFill>
        <p:spPr>
          <a:xfrm>
            <a:off x="3583700" y="0"/>
            <a:ext cx="11120591" cy="10287000"/>
          </a:xfrm>
          <a:prstGeom prst="rect">
            <a:avLst/>
          </a:prstGeom>
          <a:noFill/>
          <a:ln>
            <a:noFill/>
          </a:ln>
        </p:spPr>
      </p:pic>
    </p:spTree>
  </p:cSld>
  <p:clrMapOvr>
    <a:masterClrMapping/>
  </p:clrMapOvr>
  <p:transition spd="med">
    <p:push/>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7"/>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0"/>
              </a:spcBef>
              <a:spcAft>
                <a:spcPts val="0"/>
              </a:spcAft>
              <a:buSzPts val="3500"/>
              <a:buNone/>
            </a:pPr>
            <a:r>
              <a:rPr b="1" lang="en-US"/>
              <a:t>Gen Z </a:t>
            </a:r>
            <a:r>
              <a:rPr b="1" lang="en-US"/>
              <a:t>Strengths</a:t>
            </a:r>
            <a:endParaRPr b="1"/>
          </a:p>
          <a:p>
            <a:pPr indent="-450850" lvl="1" marL="914400" rtl="0" algn="l">
              <a:spcBef>
                <a:spcPts val="0"/>
              </a:spcBef>
              <a:spcAft>
                <a:spcPts val="0"/>
              </a:spcAft>
              <a:buSzPts val="3500"/>
              <a:buNone/>
            </a:pPr>
            <a:r>
              <a:rPr lang="en-US" sz="3500"/>
              <a:t>Digital Native</a:t>
            </a:r>
            <a:endParaRPr sz="3500"/>
          </a:p>
          <a:p>
            <a:pPr indent="-450850" lvl="1" marL="914400" rtl="0" algn="l">
              <a:spcBef>
                <a:spcPts val="0"/>
              </a:spcBef>
              <a:spcAft>
                <a:spcPts val="0"/>
              </a:spcAft>
              <a:buSzPts val="3500"/>
              <a:buNone/>
            </a:pPr>
            <a:r>
              <a:rPr lang="en-US" sz="3500"/>
              <a:t>Interdisciplinary</a:t>
            </a:r>
            <a:endParaRPr sz="3500"/>
          </a:p>
          <a:p>
            <a:pPr indent="-450850" lvl="1" marL="914400" rtl="0" algn="l">
              <a:spcBef>
                <a:spcPts val="0"/>
              </a:spcBef>
              <a:spcAft>
                <a:spcPts val="0"/>
              </a:spcAft>
              <a:buSzPts val="3500"/>
              <a:buNone/>
            </a:pPr>
            <a:r>
              <a:rPr lang="en-US" sz="3500"/>
              <a:t>Work Life Balance</a:t>
            </a:r>
            <a:endParaRPr sz="3500"/>
          </a:p>
        </p:txBody>
      </p:sp>
    </p:spTree>
  </p:cSld>
  <p:clrMapOvr>
    <a:masterClrMapping/>
  </p:clrMapOvr>
  <p:transition spd="med">
    <p:push/>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48"/>
          <p:cNvPicPr preferRelativeResize="0"/>
          <p:nvPr/>
        </p:nvPicPr>
        <p:blipFill>
          <a:blip r:embed="rId3">
            <a:alphaModFix/>
          </a:blip>
          <a:stretch>
            <a:fillRect/>
          </a:stretch>
        </p:blipFill>
        <p:spPr>
          <a:xfrm>
            <a:off x="-154841" y="0"/>
            <a:ext cx="20738791" cy="10287000"/>
          </a:xfrm>
          <a:prstGeom prst="rect">
            <a:avLst/>
          </a:prstGeom>
          <a:noFill/>
          <a:ln>
            <a:noFill/>
          </a:ln>
        </p:spPr>
      </p:pic>
    </p:spTree>
  </p:cSld>
  <p:clrMapOvr>
    <a:masterClrMapping/>
  </p:clrMapOvr>
  <p:transition spd="med">
    <p:push/>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9"/>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What if I don’t know what to talk about‽</a:t>
            </a:r>
            <a:endParaRPr b="1"/>
          </a:p>
        </p:txBody>
      </p:sp>
    </p:spTree>
  </p:cSld>
  <p:clrMapOvr>
    <a:masterClrMapping/>
  </p:clrMapOvr>
  <p:transition spd="med">
    <p:push/>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374" name="Shape 374"/>
        <p:cNvGrpSpPr/>
        <p:nvPr/>
      </p:nvGrpSpPr>
      <p:grpSpPr>
        <a:xfrm>
          <a:off x="0" y="0"/>
          <a:ext cx="0" cy="0"/>
          <a:chOff x="0" y="0"/>
          <a:chExt cx="0" cy="0"/>
        </a:xfrm>
      </p:grpSpPr>
      <p:sp>
        <p:nvSpPr>
          <p:cNvPr id="375" name="Google Shape;375;p50"/>
          <p:cNvSpPr txBox="1"/>
          <p:nvPr/>
        </p:nvSpPr>
        <p:spPr>
          <a:xfrm>
            <a:off x="1028700" y="3635738"/>
            <a:ext cx="16230600" cy="221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THOUGHT 1</a:t>
            </a:r>
            <a:endParaRPr>
              <a:latin typeface="Inter ExtraBold"/>
              <a:ea typeface="Inter ExtraBold"/>
              <a:cs typeface="Inter ExtraBold"/>
              <a:sym typeface="Inter ExtraBold"/>
            </a:endParaRPr>
          </a:p>
        </p:txBody>
      </p:sp>
      <p:grpSp>
        <p:nvGrpSpPr>
          <p:cNvPr id="376" name="Google Shape;376;p50"/>
          <p:cNvGrpSpPr/>
          <p:nvPr/>
        </p:nvGrpSpPr>
        <p:grpSpPr>
          <a:xfrm>
            <a:off x="1028700" y="5852161"/>
            <a:ext cx="16230600" cy="714184"/>
            <a:chOff x="0" y="57150"/>
            <a:chExt cx="21640800" cy="952245"/>
          </a:xfrm>
        </p:grpSpPr>
        <p:sp>
          <p:nvSpPr>
            <p:cNvPr id="377" name="Google Shape;377;p50"/>
            <p:cNvSpPr txBox="1"/>
            <p:nvPr/>
          </p:nvSpPr>
          <p:spPr>
            <a:xfrm>
              <a:off x="0" y="57150"/>
              <a:ext cx="216408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a:ea typeface="Inter"/>
                  <a:cs typeface="Inter"/>
                  <a:sym typeface="Inter"/>
                </a:rPr>
                <a:t>What can you talk about for an hour straight?</a:t>
              </a:r>
              <a:endParaRPr/>
            </a:p>
          </p:txBody>
        </p:sp>
        <p:sp>
          <p:nvSpPr>
            <p:cNvPr id="378" name="Google Shape;378;p50"/>
            <p:cNvSpPr txBox="1"/>
            <p:nvPr/>
          </p:nvSpPr>
          <p:spPr>
            <a:xfrm>
              <a:off x="0" y="721995"/>
              <a:ext cx="21640800" cy="287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t/>
              </a: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382" name="Shape 382"/>
        <p:cNvGrpSpPr/>
        <p:nvPr/>
      </p:nvGrpSpPr>
      <p:grpSpPr>
        <a:xfrm>
          <a:off x="0" y="0"/>
          <a:ext cx="0" cy="0"/>
          <a:chOff x="0" y="0"/>
          <a:chExt cx="0" cy="0"/>
        </a:xfrm>
      </p:grpSpPr>
      <p:sp>
        <p:nvSpPr>
          <p:cNvPr id="383" name="Google Shape;383;p51"/>
          <p:cNvSpPr txBox="1"/>
          <p:nvPr/>
        </p:nvSpPr>
        <p:spPr>
          <a:xfrm>
            <a:off x="1028700" y="4219956"/>
            <a:ext cx="16230600" cy="1847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IDEAS?</a:t>
            </a:r>
            <a:endParaRPr>
              <a:latin typeface="Inter ExtraBold"/>
              <a:ea typeface="Inter ExtraBold"/>
              <a:cs typeface="Inter ExtraBold"/>
              <a:sym typeface="Inter ExtraBold"/>
            </a:endParaRPr>
          </a:p>
        </p:txBody>
      </p:sp>
    </p:spTree>
  </p:cSld>
  <p:clrMapOvr>
    <a:masterClrMapping/>
  </p:clrMapOvr>
  <p:transition>
    <p:push/>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2"/>
          <p:cNvSpPr txBox="1"/>
          <p:nvPr/>
        </p:nvSpPr>
        <p:spPr>
          <a:xfrm>
            <a:off x="934600" y="223325"/>
            <a:ext cx="11921700" cy="13854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9000">
                <a:solidFill>
                  <a:srgbClr val="253278"/>
                </a:solidFill>
                <a:latin typeface="Inter ExtraBold"/>
                <a:ea typeface="Inter ExtraBold"/>
                <a:cs typeface="Inter ExtraBold"/>
                <a:sym typeface="Inter ExtraBold"/>
              </a:rPr>
              <a:t>MY THOUGHT 1</a:t>
            </a:r>
            <a:endParaRPr sz="9000">
              <a:latin typeface="Inter ExtraBold"/>
              <a:ea typeface="Inter ExtraBold"/>
              <a:cs typeface="Inter ExtraBold"/>
              <a:sym typeface="Inter ExtraBold"/>
            </a:endParaRPr>
          </a:p>
        </p:txBody>
      </p:sp>
      <p:sp>
        <p:nvSpPr>
          <p:cNvPr id="389" name="Google Shape;389;p52"/>
          <p:cNvSpPr txBox="1"/>
          <p:nvPr>
            <p:ph idx="4294967295" type="title"/>
          </p:nvPr>
        </p:nvSpPr>
        <p:spPr>
          <a:xfrm>
            <a:off x="1303375" y="4647750"/>
            <a:ext cx="3464100" cy="991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Clr>
                <a:srgbClr val="F8EFE5"/>
              </a:buClr>
              <a:buSzPts val="3500"/>
              <a:buChar char="●"/>
            </a:pPr>
            <a:r>
              <a:rPr b="1" lang="en-US">
                <a:solidFill>
                  <a:srgbClr val="F8EFE5"/>
                </a:solidFill>
              </a:rPr>
              <a:t>Cartoons</a:t>
            </a:r>
            <a:endParaRPr u="sng">
              <a:solidFill>
                <a:srgbClr val="F8EFE5"/>
              </a:solidFill>
            </a:endParaRPr>
          </a:p>
        </p:txBody>
      </p:sp>
      <p:sp>
        <p:nvSpPr>
          <p:cNvPr id="390" name="Google Shape;390;p52"/>
          <p:cNvSpPr txBox="1"/>
          <p:nvPr>
            <p:ph idx="4294967295" type="title"/>
          </p:nvPr>
        </p:nvSpPr>
        <p:spPr>
          <a:xfrm>
            <a:off x="12199975" y="4647750"/>
            <a:ext cx="4817700" cy="991500"/>
          </a:xfrm>
          <a:prstGeom prst="rect">
            <a:avLst/>
          </a:prstGeom>
        </p:spPr>
        <p:txBody>
          <a:bodyPr anchorCtr="0" anchor="t" bIns="45700" lIns="91425" spcFirstLastPara="1" rIns="91425" wrap="square" tIns="45700">
            <a:normAutofit fontScale="90000"/>
          </a:bodyPr>
          <a:lstStyle/>
          <a:p>
            <a:pPr indent="-428625" lvl="0" marL="457200" rtl="0" algn="l">
              <a:spcBef>
                <a:spcPts val="300"/>
              </a:spcBef>
              <a:spcAft>
                <a:spcPts val="0"/>
              </a:spcAft>
              <a:buClr>
                <a:srgbClr val="F8EFE5"/>
              </a:buClr>
              <a:buSzPct val="79545"/>
              <a:buChar char="●"/>
            </a:pPr>
            <a:r>
              <a:rPr b="1" lang="en-US">
                <a:solidFill>
                  <a:srgbClr val="F8EFE5"/>
                </a:solidFill>
              </a:rPr>
              <a:t>Student Success</a:t>
            </a:r>
            <a:endParaRPr u="sng">
              <a:solidFill>
                <a:srgbClr val="F8EFE5"/>
              </a:solidFill>
            </a:endParaRPr>
          </a:p>
        </p:txBody>
      </p:sp>
      <p:sp>
        <p:nvSpPr>
          <p:cNvPr id="391" name="Google Shape;391;p52"/>
          <p:cNvSpPr txBox="1"/>
          <p:nvPr>
            <p:ph idx="4294967295" type="title"/>
          </p:nvPr>
        </p:nvSpPr>
        <p:spPr>
          <a:xfrm>
            <a:off x="6637375" y="4647750"/>
            <a:ext cx="4817700" cy="991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Clr>
                <a:srgbClr val="F8EFE5"/>
              </a:buClr>
              <a:buSzPts val="3500"/>
              <a:buChar char="●"/>
            </a:pPr>
            <a:r>
              <a:rPr b="1" lang="en-US">
                <a:solidFill>
                  <a:srgbClr val="F8EFE5"/>
                </a:solidFill>
              </a:rPr>
              <a:t>Music</a:t>
            </a:r>
            <a:endParaRPr u="sng">
              <a:solidFill>
                <a:srgbClr val="F8EFE5"/>
              </a:solidFill>
            </a:endParaRPr>
          </a:p>
        </p:txBody>
      </p:sp>
    </p:spTree>
  </p:cSld>
  <p:clrMapOvr>
    <a:masterClrMapping/>
  </p:clrMapOvr>
  <p:transition spd="med">
    <p:push/>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3"/>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As a fallback, talk about why you’re passionate about this work!</a:t>
            </a:r>
            <a:endParaRPr b="1"/>
          </a:p>
          <a:p>
            <a:pPr indent="-450850" lvl="1" marL="914400" rtl="0" algn="l">
              <a:spcBef>
                <a:spcPts val="300"/>
              </a:spcBef>
              <a:spcAft>
                <a:spcPts val="0"/>
              </a:spcAft>
              <a:buSzPts val="3500"/>
              <a:buChar char="○"/>
            </a:pPr>
            <a:r>
              <a:rPr lang="en-US" sz="3500"/>
              <a:t>And what you want to do with it!</a:t>
            </a:r>
            <a:endParaRPr sz="3500"/>
          </a:p>
          <a:p>
            <a:pPr indent="-450850" lvl="0" marL="457200" rtl="0" algn="l">
              <a:spcBef>
                <a:spcPts val="300"/>
              </a:spcBef>
              <a:spcAft>
                <a:spcPts val="0"/>
              </a:spcAft>
              <a:buSzPts val="3500"/>
              <a:buChar char="●"/>
            </a:pPr>
            <a:r>
              <a:rPr b="1" lang="en-US"/>
              <a:t>Your coworker will most certainly have thoughts on this topic</a:t>
            </a:r>
            <a:endParaRPr b="1"/>
          </a:p>
          <a:p>
            <a:pPr indent="-450850" lvl="0" marL="457200" rtl="0" algn="l">
              <a:spcBef>
                <a:spcPts val="300"/>
              </a:spcBef>
              <a:spcAft>
                <a:spcPts val="0"/>
              </a:spcAft>
              <a:buSzPts val="3500"/>
              <a:buChar char="●"/>
            </a:pPr>
            <a:r>
              <a:rPr b="1" lang="en-US" sz="3500"/>
              <a:t>Talk about the change you want to make in this world</a:t>
            </a:r>
            <a:endParaRPr sz="3500"/>
          </a:p>
        </p:txBody>
      </p:sp>
    </p:spTree>
  </p:cSld>
  <p:clrMapOvr>
    <a:masterClrMapping/>
  </p:clrMapOvr>
  <p:transition spd="med">
    <p:push/>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4"/>
          <p:cNvSpPr txBox="1"/>
          <p:nvPr>
            <p:ph type="title"/>
          </p:nvPr>
        </p:nvSpPr>
        <p:spPr>
          <a:xfrm>
            <a:off x="838200" y="2103450"/>
            <a:ext cx="15624300" cy="60048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As a fallback, talk about why you’re passionate about this work!</a:t>
            </a:r>
            <a:endParaRPr b="1"/>
          </a:p>
          <a:p>
            <a:pPr indent="-450850" lvl="1" marL="914400" rtl="0" algn="l">
              <a:spcBef>
                <a:spcPts val="300"/>
              </a:spcBef>
              <a:spcAft>
                <a:spcPts val="0"/>
              </a:spcAft>
              <a:buSzPts val="3500"/>
              <a:buChar char="○"/>
            </a:pPr>
            <a:r>
              <a:rPr lang="en-US" sz="3500"/>
              <a:t>And what you want to do with it!</a:t>
            </a:r>
            <a:endParaRPr sz="3500"/>
          </a:p>
          <a:p>
            <a:pPr indent="-450850" lvl="0" marL="457200" rtl="0" algn="l">
              <a:spcBef>
                <a:spcPts val="300"/>
              </a:spcBef>
              <a:spcAft>
                <a:spcPts val="0"/>
              </a:spcAft>
              <a:buSzPts val="3500"/>
              <a:buChar char="●"/>
            </a:pPr>
            <a:r>
              <a:rPr b="1" lang="en-US"/>
              <a:t>Your coworker will most certainly have thoughts on this topic</a:t>
            </a:r>
            <a:endParaRPr b="1"/>
          </a:p>
          <a:p>
            <a:pPr indent="-450850" lvl="0" marL="457200" rtl="0" algn="l">
              <a:spcBef>
                <a:spcPts val="300"/>
              </a:spcBef>
              <a:spcAft>
                <a:spcPts val="0"/>
              </a:spcAft>
              <a:buSzPts val="3500"/>
              <a:buChar char="●"/>
            </a:pPr>
            <a:r>
              <a:rPr b="1" lang="en-US" sz="3500"/>
              <a:t>Talk about the change you want to make in this world</a:t>
            </a:r>
            <a:endParaRPr b="1" sz="3500"/>
          </a:p>
          <a:p>
            <a:pPr indent="0" lvl="0" marL="1371600" rtl="0" algn="l">
              <a:spcBef>
                <a:spcPts val="300"/>
              </a:spcBef>
              <a:spcAft>
                <a:spcPts val="0"/>
              </a:spcAft>
              <a:buNone/>
            </a:pPr>
            <a:r>
              <a:t/>
            </a:r>
            <a:endParaRPr sz="3500"/>
          </a:p>
          <a:p>
            <a:pPr indent="-450850" lvl="2" marL="1371600" rtl="0" algn="l">
              <a:spcBef>
                <a:spcPts val="300"/>
              </a:spcBef>
              <a:spcAft>
                <a:spcPts val="0"/>
              </a:spcAft>
              <a:buSzPts val="3500"/>
              <a:buChar char="■"/>
            </a:pPr>
            <a:r>
              <a:rPr b="1" lang="en-US" sz="3500" u="sng"/>
              <a:t>What if I don’t know this change‽</a:t>
            </a:r>
            <a:endParaRPr b="1" sz="3500" u="sng"/>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405" name="Shape 405"/>
        <p:cNvGrpSpPr/>
        <p:nvPr/>
      </p:nvGrpSpPr>
      <p:grpSpPr>
        <a:xfrm>
          <a:off x="0" y="0"/>
          <a:ext cx="0" cy="0"/>
          <a:chOff x="0" y="0"/>
          <a:chExt cx="0" cy="0"/>
        </a:xfrm>
      </p:grpSpPr>
      <p:sp>
        <p:nvSpPr>
          <p:cNvPr id="406" name="Google Shape;406;p55"/>
          <p:cNvSpPr txBox="1"/>
          <p:nvPr/>
        </p:nvSpPr>
        <p:spPr>
          <a:xfrm>
            <a:off x="1028700" y="3635738"/>
            <a:ext cx="16230600" cy="221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THOUGHT 2</a:t>
            </a:r>
            <a:endParaRPr>
              <a:latin typeface="Inter ExtraBold"/>
              <a:ea typeface="Inter ExtraBold"/>
              <a:cs typeface="Inter ExtraBold"/>
              <a:sym typeface="Inter ExtraBold"/>
            </a:endParaRPr>
          </a:p>
        </p:txBody>
      </p:sp>
      <p:grpSp>
        <p:nvGrpSpPr>
          <p:cNvPr id="407" name="Google Shape;407;p55"/>
          <p:cNvGrpSpPr/>
          <p:nvPr/>
        </p:nvGrpSpPr>
        <p:grpSpPr>
          <a:xfrm>
            <a:off x="1028700" y="5852161"/>
            <a:ext cx="16230600" cy="714184"/>
            <a:chOff x="0" y="57150"/>
            <a:chExt cx="21640800" cy="952245"/>
          </a:xfrm>
        </p:grpSpPr>
        <p:sp>
          <p:nvSpPr>
            <p:cNvPr id="408" name="Google Shape;408;p55"/>
            <p:cNvSpPr txBox="1"/>
            <p:nvPr/>
          </p:nvSpPr>
          <p:spPr>
            <a:xfrm>
              <a:off x="0" y="57150"/>
              <a:ext cx="216408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3600">
                  <a:solidFill>
                    <a:srgbClr val="F8EFE5"/>
                  </a:solidFill>
                  <a:latin typeface="Inter"/>
                  <a:ea typeface="Inter"/>
                  <a:cs typeface="Inter"/>
                  <a:sym typeface="Inter"/>
                </a:rPr>
                <a:t>What is the change you want to see in this world?</a:t>
              </a:r>
              <a:endParaRPr b="1" sz="3600">
                <a:solidFill>
                  <a:srgbClr val="F8EFE5"/>
                </a:solidFill>
                <a:latin typeface="Inter"/>
                <a:ea typeface="Inter"/>
                <a:cs typeface="Inter"/>
                <a:sym typeface="Inter"/>
              </a:endParaRPr>
            </a:p>
          </p:txBody>
        </p:sp>
        <p:sp>
          <p:nvSpPr>
            <p:cNvPr id="409" name="Google Shape;409;p55"/>
            <p:cNvSpPr txBox="1"/>
            <p:nvPr/>
          </p:nvSpPr>
          <p:spPr>
            <a:xfrm>
              <a:off x="0" y="721995"/>
              <a:ext cx="21640800" cy="287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t/>
              </a:r>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EFE5"/>
        </a:solidFill>
      </p:bgPr>
    </p:bg>
    <p:spTree>
      <p:nvGrpSpPr>
        <p:cNvPr id="413" name="Shape 413"/>
        <p:cNvGrpSpPr/>
        <p:nvPr/>
      </p:nvGrpSpPr>
      <p:grpSpPr>
        <a:xfrm>
          <a:off x="0" y="0"/>
          <a:ext cx="0" cy="0"/>
          <a:chOff x="0" y="0"/>
          <a:chExt cx="0" cy="0"/>
        </a:xfrm>
      </p:grpSpPr>
      <p:sp>
        <p:nvSpPr>
          <p:cNvPr id="414" name="Google Shape;414;p56"/>
          <p:cNvSpPr txBox="1"/>
          <p:nvPr/>
        </p:nvSpPr>
        <p:spPr>
          <a:xfrm>
            <a:off x="1028700" y="4219956"/>
            <a:ext cx="16230600" cy="1847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2000">
                <a:solidFill>
                  <a:srgbClr val="253278"/>
                </a:solidFill>
                <a:latin typeface="Inter ExtraBold"/>
                <a:ea typeface="Inter ExtraBold"/>
                <a:cs typeface="Inter ExtraBold"/>
                <a:sym typeface="Inter ExtraBold"/>
              </a:rPr>
              <a:t>IDEAS?</a:t>
            </a:r>
            <a:endParaRPr>
              <a:latin typeface="Inter ExtraBold"/>
              <a:ea typeface="Inter ExtraBold"/>
              <a:cs typeface="Inter ExtraBold"/>
              <a:sym typeface="Inter ExtraBold"/>
            </a:endParaRPr>
          </a:p>
        </p:txBody>
      </p:sp>
    </p:spTree>
  </p:cSld>
  <p:clrMapOvr>
    <a:masterClrMapping/>
  </p:clrMapOvr>
  <p:transition>
    <p:push/>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7"/>
          <p:cNvSpPr txBox="1"/>
          <p:nvPr/>
        </p:nvSpPr>
        <p:spPr>
          <a:xfrm>
            <a:off x="934600" y="223325"/>
            <a:ext cx="11921700" cy="1385400"/>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None/>
            </a:pPr>
            <a:r>
              <a:rPr lang="en-US" sz="9000">
                <a:solidFill>
                  <a:srgbClr val="253278"/>
                </a:solidFill>
                <a:latin typeface="Inter ExtraBold"/>
                <a:ea typeface="Inter ExtraBold"/>
                <a:cs typeface="Inter ExtraBold"/>
                <a:sym typeface="Inter ExtraBold"/>
              </a:rPr>
              <a:t>MY THOUGHT 2</a:t>
            </a:r>
            <a:endParaRPr sz="9000">
              <a:latin typeface="Inter ExtraBold"/>
              <a:ea typeface="Inter ExtraBold"/>
              <a:cs typeface="Inter ExtraBold"/>
              <a:sym typeface="Inter ExtraBold"/>
            </a:endParaRPr>
          </a:p>
        </p:txBody>
      </p:sp>
      <p:sp>
        <p:nvSpPr>
          <p:cNvPr id="420" name="Google Shape;420;p57"/>
          <p:cNvSpPr txBox="1"/>
          <p:nvPr>
            <p:ph idx="4294967295" type="title"/>
          </p:nvPr>
        </p:nvSpPr>
        <p:spPr>
          <a:xfrm>
            <a:off x="1303375" y="4647750"/>
            <a:ext cx="4817700" cy="991500"/>
          </a:xfrm>
          <a:prstGeom prst="rect">
            <a:avLst/>
          </a:prstGeom>
        </p:spPr>
        <p:txBody>
          <a:bodyPr anchorCtr="0" anchor="t" bIns="45700" lIns="91425" spcFirstLastPara="1" rIns="91425" wrap="square" tIns="45700">
            <a:normAutofit fontScale="90000"/>
          </a:bodyPr>
          <a:lstStyle/>
          <a:p>
            <a:pPr indent="-428625" lvl="0" marL="457200" rtl="0" algn="l">
              <a:spcBef>
                <a:spcPts val="300"/>
              </a:spcBef>
              <a:spcAft>
                <a:spcPts val="0"/>
              </a:spcAft>
              <a:buClr>
                <a:srgbClr val="F8EFE5"/>
              </a:buClr>
              <a:buSzPct val="79545"/>
              <a:buChar char="●"/>
            </a:pPr>
            <a:r>
              <a:rPr b="1" lang="en-US">
                <a:solidFill>
                  <a:srgbClr val="F8EFE5"/>
                </a:solidFill>
              </a:rPr>
              <a:t>Understanding Different Perspectives</a:t>
            </a:r>
            <a:endParaRPr u="sng">
              <a:solidFill>
                <a:srgbClr val="F8EFE5"/>
              </a:solidFill>
            </a:endParaRPr>
          </a:p>
        </p:txBody>
      </p:sp>
      <p:sp>
        <p:nvSpPr>
          <p:cNvPr id="421" name="Google Shape;421;p57"/>
          <p:cNvSpPr txBox="1"/>
          <p:nvPr>
            <p:ph idx="4294967295" type="title"/>
          </p:nvPr>
        </p:nvSpPr>
        <p:spPr>
          <a:xfrm>
            <a:off x="12199975" y="4647750"/>
            <a:ext cx="4817700" cy="991500"/>
          </a:xfrm>
          <a:prstGeom prst="rect">
            <a:avLst/>
          </a:prstGeom>
        </p:spPr>
        <p:txBody>
          <a:bodyPr anchorCtr="0" anchor="t" bIns="45700" lIns="91425" spcFirstLastPara="1" rIns="91425" wrap="square" tIns="45700">
            <a:normAutofit fontScale="90000"/>
          </a:bodyPr>
          <a:lstStyle/>
          <a:p>
            <a:pPr indent="-428625" lvl="0" marL="457200" rtl="0" algn="l">
              <a:spcBef>
                <a:spcPts val="300"/>
              </a:spcBef>
              <a:spcAft>
                <a:spcPts val="0"/>
              </a:spcAft>
              <a:buClr>
                <a:srgbClr val="F8EFE5"/>
              </a:buClr>
              <a:buSzPct val="79545"/>
              <a:buChar char="●"/>
            </a:pPr>
            <a:r>
              <a:rPr b="1" lang="en-US">
                <a:solidFill>
                  <a:srgbClr val="F8EFE5"/>
                </a:solidFill>
              </a:rPr>
              <a:t>Time Spent Enjoying Everything</a:t>
            </a:r>
            <a:endParaRPr u="sng">
              <a:solidFill>
                <a:srgbClr val="F8EFE5"/>
              </a:solidFill>
            </a:endParaRPr>
          </a:p>
        </p:txBody>
      </p:sp>
      <p:sp>
        <p:nvSpPr>
          <p:cNvPr id="422" name="Google Shape;422;p57"/>
          <p:cNvSpPr txBox="1"/>
          <p:nvPr>
            <p:ph idx="4294967295" type="title"/>
          </p:nvPr>
        </p:nvSpPr>
        <p:spPr>
          <a:xfrm>
            <a:off x="6637375" y="4647750"/>
            <a:ext cx="4817700" cy="991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Clr>
                <a:srgbClr val="F8EFE5"/>
              </a:buClr>
              <a:buSzPts val="3500"/>
              <a:buChar char="●"/>
            </a:pPr>
            <a:r>
              <a:rPr b="1" lang="en-US">
                <a:solidFill>
                  <a:srgbClr val="F8EFE5"/>
                </a:solidFill>
              </a:rPr>
              <a:t>More Empathy</a:t>
            </a:r>
            <a:endParaRPr u="sng">
              <a:solidFill>
                <a:srgbClr val="F8EFE5"/>
              </a:solidFill>
            </a:endParaRPr>
          </a:p>
        </p:txBody>
      </p:sp>
    </p:spTree>
  </p:cSld>
  <p:clrMapOvr>
    <a:masterClrMapping/>
  </p:clrMapOvr>
  <p:transition spd="med">
    <p:push/>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426" name="Shape 426"/>
        <p:cNvGrpSpPr/>
        <p:nvPr/>
      </p:nvGrpSpPr>
      <p:grpSpPr>
        <a:xfrm>
          <a:off x="0" y="0"/>
          <a:ext cx="0" cy="0"/>
          <a:chOff x="0" y="0"/>
          <a:chExt cx="0" cy="0"/>
        </a:xfrm>
      </p:grpSpPr>
      <p:sp>
        <p:nvSpPr>
          <p:cNvPr id="427" name="Google Shape;427;p58"/>
          <p:cNvSpPr txBox="1"/>
          <p:nvPr/>
        </p:nvSpPr>
        <p:spPr>
          <a:xfrm>
            <a:off x="1028700" y="3388995"/>
            <a:ext cx="16230600" cy="5984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F8EFE5"/>
                </a:solidFill>
                <a:latin typeface="Inter ExtraBold"/>
                <a:ea typeface="Inter ExtraBold"/>
                <a:cs typeface="Inter ExtraBold"/>
                <a:sym typeface="Inter ExtraBold"/>
              </a:rPr>
              <a:t>HOW TO DO YOUR BEST WORK</a:t>
            </a:r>
            <a:endParaRPr>
              <a:latin typeface="Inter ExtraBold"/>
              <a:ea typeface="Inter ExtraBold"/>
              <a:cs typeface="Inter ExtraBold"/>
              <a:sym typeface="Inter ExtraBo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9"/>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If you have a new position, ask what coworkers similar to you have done to be successful</a:t>
            </a:r>
            <a:endParaRPr b="1"/>
          </a:p>
          <a:p>
            <a:pPr indent="-450850" lvl="1" marL="914400" rtl="0" algn="l">
              <a:spcBef>
                <a:spcPts val="300"/>
              </a:spcBef>
              <a:spcAft>
                <a:spcPts val="0"/>
              </a:spcAft>
              <a:buSzPts val="3500"/>
              <a:buChar char="○"/>
            </a:pPr>
            <a:r>
              <a:rPr lang="en-US" sz="3500"/>
              <a:t>Collect stories of times when your coworkers have been successful in their role</a:t>
            </a:r>
            <a:endParaRPr sz="3500"/>
          </a:p>
        </p:txBody>
      </p:sp>
      <p:sp>
        <p:nvSpPr>
          <p:cNvPr id="433" name="Google Shape;433;p59"/>
          <p:cNvSpPr/>
          <p:nvPr/>
        </p:nvSpPr>
        <p:spPr>
          <a:xfrm>
            <a:off x="14352067" y="5978041"/>
            <a:ext cx="3530148" cy="4019837"/>
          </a:xfrm>
          <a:custGeom>
            <a:rect b="b" l="l" r="r" t="t"/>
            <a:pathLst>
              <a:path extrusionOk="0" h="949194" w="833565">
                <a:moveTo>
                  <a:pt x="0" y="0"/>
                </a:moveTo>
                <a:lnTo>
                  <a:pt x="833565" y="0"/>
                </a:lnTo>
                <a:lnTo>
                  <a:pt x="833565" y="949194"/>
                </a:lnTo>
                <a:lnTo>
                  <a:pt x="0" y="949194"/>
                </a:lnTo>
                <a:lnTo>
                  <a:pt x="0" y="0"/>
                </a:lnTo>
                <a:close/>
              </a:path>
            </a:pathLst>
          </a:custGeom>
          <a:blipFill rotWithShape="1">
            <a:blip r:embed="rId3">
              <a:alphaModFix/>
            </a:blip>
            <a:stretch>
              <a:fillRect b="0" l="0" r="0" t="0"/>
            </a:stretch>
          </a:blipFill>
          <a:ln>
            <a:noFill/>
          </a:ln>
        </p:spPr>
      </p:sp>
      <p:sp>
        <p:nvSpPr>
          <p:cNvPr id="434" name="Google Shape;434;p59"/>
          <p:cNvSpPr/>
          <p:nvPr/>
        </p:nvSpPr>
        <p:spPr>
          <a:xfrm flipH="1">
            <a:off x="11080708" y="4488550"/>
            <a:ext cx="3529126" cy="3065897"/>
          </a:xfrm>
          <a:custGeom>
            <a:rect b="b" l="l" r="r" t="t"/>
            <a:pathLst>
              <a:path extrusionOk="0" h="949194" w="1103714">
                <a:moveTo>
                  <a:pt x="0" y="0"/>
                </a:moveTo>
                <a:lnTo>
                  <a:pt x="1103715" y="0"/>
                </a:lnTo>
                <a:lnTo>
                  <a:pt x="1103715" y="949195"/>
                </a:lnTo>
                <a:lnTo>
                  <a:pt x="0" y="949195"/>
                </a:lnTo>
                <a:lnTo>
                  <a:pt x="0" y="0"/>
                </a:lnTo>
                <a:close/>
              </a:path>
            </a:pathLst>
          </a:custGeom>
          <a:blipFill rotWithShape="1">
            <a:blip r:embed="rId4">
              <a:alphaModFix/>
            </a:blip>
            <a:stretch>
              <a:fillRect b="0" l="0" r="0" t="0"/>
            </a:stretch>
          </a:blipFill>
          <a:ln>
            <a:noFill/>
          </a:ln>
        </p:spPr>
      </p:sp>
    </p:spTree>
  </p:cSld>
  <p:clrMapOvr>
    <a:masterClrMapping/>
  </p:clrMapOvr>
  <p:transition spd="med">
    <p:push/>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0"/>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Audrey</a:t>
            </a:r>
            <a:endParaRPr b="1"/>
          </a:p>
          <a:p>
            <a:pPr indent="-450850" lvl="1" marL="914400" rtl="0" algn="l">
              <a:spcBef>
                <a:spcPts val="300"/>
              </a:spcBef>
              <a:spcAft>
                <a:spcPts val="0"/>
              </a:spcAft>
              <a:buSzPts val="3500"/>
              <a:buChar char="○"/>
            </a:pPr>
            <a:r>
              <a:rPr lang="en-US" sz="3500"/>
              <a:t>Columbia, MO</a:t>
            </a:r>
            <a:endParaRPr sz="3500"/>
          </a:p>
          <a:p>
            <a:pPr indent="-450850" lvl="1" marL="914400" rtl="0" algn="l">
              <a:spcBef>
                <a:spcPts val="300"/>
              </a:spcBef>
              <a:spcAft>
                <a:spcPts val="0"/>
              </a:spcAft>
              <a:buSzPts val="3500"/>
              <a:buChar char="○"/>
            </a:pPr>
            <a:r>
              <a:rPr lang="en-US" sz="3500"/>
              <a:t>Columbia Printing and Sign</a:t>
            </a:r>
            <a:endParaRPr sz="3500"/>
          </a:p>
          <a:p>
            <a:pPr indent="-450850" lvl="2" marL="1371600" rtl="0" algn="l">
              <a:spcBef>
                <a:spcPts val="300"/>
              </a:spcBef>
              <a:spcAft>
                <a:spcPts val="0"/>
              </a:spcAft>
              <a:buSzPts val="3500"/>
              <a:buChar char="■"/>
            </a:pPr>
            <a:r>
              <a:rPr lang="en-US" sz="3500"/>
              <a:t>Graphic Designer</a:t>
            </a:r>
            <a:endParaRPr sz="3500"/>
          </a:p>
        </p:txBody>
      </p:sp>
    </p:spTree>
  </p:cSld>
  <p:clrMapOvr>
    <a:masterClrMapping/>
  </p:clrMapOvr>
  <p:transition spd="med">
    <p:push/>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61"/>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Audrey</a:t>
            </a:r>
            <a:endParaRPr sz="3500"/>
          </a:p>
        </p:txBody>
      </p:sp>
      <p:pic>
        <p:nvPicPr>
          <p:cNvPr id="445" name="Google Shape;445;p61" title="IMG_7574 (1).mov">
            <a:hlinkClick r:id="rId3"/>
          </p:cNvPr>
          <p:cNvPicPr preferRelativeResize="0"/>
          <p:nvPr/>
        </p:nvPicPr>
        <p:blipFill>
          <a:blip r:embed="rId4">
            <a:alphaModFix/>
          </a:blip>
          <a:stretch>
            <a:fillRect/>
          </a:stretch>
        </p:blipFill>
        <p:spPr>
          <a:xfrm>
            <a:off x="6413408" y="1524000"/>
            <a:ext cx="4852292" cy="86262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5"/>
                                        </p:tgtEl>
                                        <p:attrNameLst>
                                          <p:attrName>style.visibility</p:attrName>
                                        </p:attrNameLst>
                                      </p:cBhvr>
                                      <p:to>
                                        <p:strVal val="visible"/>
                                      </p:to>
                                    </p:set>
                                    <p:animEffect filter="fade" transition="in">
                                      <p:cBhvr>
                                        <p:cTn dur="1000"/>
                                        <p:tgtEl>
                                          <p:spTgt spid="4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62"/>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Ask what the person before you did</a:t>
            </a:r>
            <a:endParaRPr b="1"/>
          </a:p>
          <a:p>
            <a:pPr indent="-450850" lvl="1" marL="914400" rtl="0" algn="l">
              <a:spcBef>
                <a:spcPts val="300"/>
              </a:spcBef>
              <a:spcAft>
                <a:spcPts val="0"/>
              </a:spcAft>
              <a:buSzPts val="3500"/>
              <a:buChar char="○"/>
            </a:pPr>
            <a:r>
              <a:rPr lang="en-US" sz="3500"/>
              <a:t>What did the previous employee do that was super successful?</a:t>
            </a:r>
            <a:endParaRPr sz="3500"/>
          </a:p>
          <a:p>
            <a:pPr indent="-450850" lvl="1" marL="914400" rtl="0" algn="l">
              <a:spcBef>
                <a:spcPts val="300"/>
              </a:spcBef>
              <a:spcAft>
                <a:spcPts val="0"/>
              </a:spcAft>
              <a:buSzPts val="3500"/>
              <a:buChar char="○"/>
            </a:pPr>
            <a:r>
              <a:rPr lang="en-US" sz="3500"/>
              <a:t>What did they do that you would prefer doesn’t continue?</a:t>
            </a:r>
            <a:endParaRPr sz="3500"/>
          </a:p>
          <a:p>
            <a:pPr indent="-450850" lvl="1" marL="914400" rtl="0" algn="l">
              <a:spcBef>
                <a:spcPts val="300"/>
              </a:spcBef>
              <a:spcAft>
                <a:spcPts val="0"/>
              </a:spcAft>
              <a:buSzPts val="3500"/>
              <a:buChar char="○"/>
            </a:pPr>
            <a:r>
              <a:rPr lang="en-US" sz="3500"/>
              <a:t>Are there formatting styles that the organization uses?</a:t>
            </a:r>
            <a:endParaRPr sz="3500"/>
          </a:p>
          <a:p>
            <a:pPr indent="-450850" lvl="1" marL="914400" rtl="0" algn="l">
              <a:spcBef>
                <a:spcPts val="300"/>
              </a:spcBef>
              <a:spcAft>
                <a:spcPts val="0"/>
              </a:spcAft>
              <a:buSzPts val="3500"/>
              <a:buChar char="○"/>
            </a:pPr>
            <a:r>
              <a:rPr lang="en-US" sz="3500"/>
              <a:t>How do you think that the previous employee could have been more successful?</a:t>
            </a:r>
            <a:endParaRPr sz="3500"/>
          </a:p>
          <a:p>
            <a:pPr indent="-450850" lvl="1" marL="914400" rtl="0" algn="l">
              <a:spcBef>
                <a:spcPts val="300"/>
              </a:spcBef>
              <a:spcAft>
                <a:spcPts val="0"/>
              </a:spcAft>
              <a:buSzPts val="3500"/>
              <a:buChar char="○"/>
            </a:pPr>
            <a:r>
              <a:rPr lang="en-US" sz="3500"/>
              <a:t>When was a time that the previous employee had a huge win?</a:t>
            </a:r>
            <a:endParaRPr sz="3500"/>
          </a:p>
          <a:p>
            <a:pPr indent="-450850" lvl="1" marL="914400" rtl="0" algn="l">
              <a:spcBef>
                <a:spcPts val="300"/>
              </a:spcBef>
              <a:spcAft>
                <a:spcPts val="0"/>
              </a:spcAft>
              <a:buSzPts val="3500"/>
              <a:buChar char="○"/>
            </a:pPr>
            <a:r>
              <a:rPr lang="en-US" sz="3500"/>
              <a:t>Who else did the employee work with closely to make their projects easier?</a:t>
            </a:r>
            <a:endParaRPr sz="3500"/>
          </a:p>
        </p:txBody>
      </p:sp>
    </p:spTree>
  </p:cSld>
  <p:clrMapOvr>
    <a:masterClrMapping/>
  </p:clrMapOvr>
  <p:transition spd="med">
    <p:push/>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3"/>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Work with your manager / director to set goals + </a:t>
            </a:r>
            <a:r>
              <a:rPr b="1" lang="en-US"/>
              <a:t>performance</a:t>
            </a:r>
            <a:r>
              <a:rPr b="1" lang="en-US"/>
              <a:t> review</a:t>
            </a:r>
            <a:endParaRPr b="1"/>
          </a:p>
          <a:p>
            <a:pPr indent="-450850" lvl="1" marL="914400" rtl="0" algn="l">
              <a:spcBef>
                <a:spcPts val="300"/>
              </a:spcBef>
              <a:spcAft>
                <a:spcPts val="0"/>
              </a:spcAft>
              <a:buSzPts val="3500"/>
              <a:buChar char="○"/>
            </a:pPr>
            <a:r>
              <a:rPr lang="en-US" sz="3500"/>
              <a:t>30 days out</a:t>
            </a:r>
            <a:endParaRPr sz="3500"/>
          </a:p>
          <a:p>
            <a:pPr indent="-450850" lvl="1" marL="914400" rtl="0" algn="l">
              <a:spcBef>
                <a:spcPts val="300"/>
              </a:spcBef>
              <a:spcAft>
                <a:spcPts val="0"/>
              </a:spcAft>
              <a:buSzPts val="3500"/>
              <a:buChar char="○"/>
            </a:pPr>
            <a:r>
              <a:rPr lang="en-US" sz="3500"/>
              <a:t>60 days out</a:t>
            </a:r>
            <a:endParaRPr sz="3500"/>
          </a:p>
          <a:p>
            <a:pPr indent="-450850" lvl="1" marL="914400" rtl="0" algn="l">
              <a:spcBef>
                <a:spcPts val="300"/>
              </a:spcBef>
              <a:spcAft>
                <a:spcPts val="0"/>
              </a:spcAft>
              <a:buSzPts val="3500"/>
              <a:buChar char="○"/>
            </a:pPr>
            <a:r>
              <a:rPr lang="en-US" sz="3500"/>
              <a:t>90 days out </a:t>
            </a:r>
            <a:endParaRPr sz="3500"/>
          </a:p>
          <a:p>
            <a:pPr indent="-450850" lvl="0" marL="457200" rtl="0" algn="l">
              <a:spcBef>
                <a:spcPts val="300"/>
              </a:spcBef>
              <a:spcAft>
                <a:spcPts val="0"/>
              </a:spcAft>
              <a:buSzPts val="3500"/>
              <a:buChar char="●"/>
            </a:pPr>
            <a:r>
              <a:rPr b="1" lang="en-US"/>
              <a:t>Set up quarterly performance reviews with a coworker or manager</a:t>
            </a:r>
            <a:endParaRPr b="1"/>
          </a:p>
          <a:p>
            <a:pPr indent="-450850" lvl="1" marL="914400" rtl="0" algn="l">
              <a:spcBef>
                <a:spcPts val="300"/>
              </a:spcBef>
              <a:spcAft>
                <a:spcPts val="0"/>
              </a:spcAft>
              <a:buSzPts val="3500"/>
              <a:buChar char="○"/>
            </a:pPr>
            <a:r>
              <a:rPr lang="en-US" sz="3500"/>
              <a:t>Or every 10 weeks, whichever works best</a:t>
            </a:r>
            <a:endParaRPr/>
          </a:p>
        </p:txBody>
      </p:sp>
      <p:sp>
        <p:nvSpPr>
          <p:cNvPr id="456" name="Google Shape;456;p63"/>
          <p:cNvSpPr/>
          <p:nvPr/>
        </p:nvSpPr>
        <p:spPr>
          <a:xfrm>
            <a:off x="14356626" y="6389352"/>
            <a:ext cx="3608525" cy="3608525"/>
          </a:xfrm>
          <a:custGeom>
            <a:rect b="b" l="l" r="r" t="t"/>
            <a:pathLst>
              <a:path extrusionOk="0" h="848067" w="848067">
                <a:moveTo>
                  <a:pt x="0" y="0"/>
                </a:moveTo>
                <a:lnTo>
                  <a:pt x="848068" y="0"/>
                </a:lnTo>
                <a:lnTo>
                  <a:pt x="848068" y="848068"/>
                </a:lnTo>
                <a:lnTo>
                  <a:pt x="0" y="848068"/>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4"/>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Work with your manager / director to set goals + </a:t>
            </a:r>
            <a:r>
              <a:rPr b="1" lang="en-US"/>
              <a:t>performance</a:t>
            </a:r>
            <a:r>
              <a:rPr b="1" lang="en-US"/>
              <a:t> review</a:t>
            </a:r>
            <a:endParaRPr b="1"/>
          </a:p>
          <a:p>
            <a:pPr indent="-450850" lvl="1" marL="914400" rtl="0" algn="l">
              <a:spcBef>
                <a:spcPts val="300"/>
              </a:spcBef>
              <a:spcAft>
                <a:spcPts val="0"/>
              </a:spcAft>
              <a:buSzPts val="3500"/>
              <a:buChar char="○"/>
            </a:pPr>
            <a:r>
              <a:rPr lang="en-US" sz="3500"/>
              <a:t>30 days out</a:t>
            </a:r>
            <a:endParaRPr sz="3500"/>
          </a:p>
          <a:p>
            <a:pPr indent="-450850" lvl="1" marL="914400" rtl="0" algn="l">
              <a:spcBef>
                <a:spcPts val="300"/>
              </a:spcBef>
              <a:spcAft>
                <a:spcPts val="0"/>
              </a:spcAft>
              <a:buSzPts val="3500"/>
              <a:buChar char="○"/>
            </a:pPr>
            <a:r>
              <a:rPr lang="en-US" sz="3500"/>
              <a:t>60 days out</a:t>
            </a:r>
            <a:endParaRPr sz="3500"/>
          </a:p>
          <a:p>
            <a:pPr indent="-450850" lvl="1" marL="914400" rtl="0" algn="l">
              <a:spcBef>
                <a:spcPts val="300"/>
              </a:spcBef>
              <a:spcAft>
                <a:spcPts val="0"/>
              </a:spcAft>
              <a:buSzPts val="3500"/>
              <a:buChar char="○"/>
            </a:pPr>
            <a:r>
              <a:rPr lang="en-US" sz="3500"/>
              <a:t>90 days out </a:t>
            </a:r>
            <a:endParaRPr sz="3500"/>
          </a:p>
          <a:p>
            <a:pPr indent="-450850" lvl="0" marL="457200" rtl="0" algn="l">
              <a:spcBef>
                <a:spcPts val="300"/>
              </a:spcBef>
              <a:spcAft>
                <a:spcPts val="0"/>
              </a:spcAft>
              <a:buSzPts val="3500"/>
              <a:buChar char="●"/>
            </a:pPr>
            <a:r>
              <a:rPr b="1" lang="en-US"/>
              <a:t>Set up quarterly performance reviews with a coworker or manager</a:t>
            </a:r>
            <a:endParaRPr b="1"/>
          </a:p>
          <a:p>
            <a:pPr indent="-450850" lvl="1" marL="914400" rtl="0" algn="l">
              <a:spcBef>
                <a:spcPts val="300"/>
              </a:spcBef>
              <a:spcAft>
                <a:spcPts val="0"/>
              </a:spcAft>
              <a:buSzPts val="3500"/>
              <a:buChar char="○"/>
            </a:pPr>
            <a:r>
              <a:rPr lang="en-US" sz="3500"/>
              <a:t>Or every 10 weeks, whichever works best</a:t>
            </a:r>
            <a:endParaRPr sz="3500"/>
          </a:p>
          <a:p>
            <a:pPr indent="0" lvl="0" marL="914400" rtl="0" algn="l">
              <a:spcBef>
                <a:spcPts val="300"/>
              </a:spcBef>
              <a:spcAft>
                <a:spcPts val="0"/>
              </a:spcAft>
              <a:buNone/>
            </a:pPr>
            <a:r>
              <a:t/>
            </a:r>
            <a:endParaRPr b="1" sz="3500"/>
          </a:p>
          <a:p>
            <a:pPr indent="-450850" lvl="0" marL="457200" rtl="0" algn="l">
              <a:spcBef>
                <a:spcPts val="300"/>
              </a:spcBef>
              <a:spcAft>
                <a:spcPts val="0"/>
              </a:spcAft>
              <a:buSzPts val="3500"/>
              <a:buChar char="●"/>
            </a:pPr>
            <a:r>
              <a:rPr b="1" lang="en-US"/>
              <a:t>Keep a task tracker</a:t>
            </a:r>
            <a:endParaRPr b="1"/>
          </a:p>
        </p:txBody>
      </p:sp>
      <p:sp>
        <p:nvSpPr>
          <p:cNvPr id="462" name="Google Shape;462;p64"/>
          <p:cNvSpPr/>
          <p:nvPr/>
        </p:nvSpPr>
        <p:spPr>
          <a:xfrm>
            <a:off x="14356626" y="6389352"/>
            <a:ext cx="3608525" cy="3608525"/>
          </a:xfrm>
          <a:custGeom>
            <a:rect b="b" l="l" r="r" t="t"/>
            <a:pathLst>
              <a:path extrusionOk="0" h="848067" w="848067">
                <a:moveTo>
                  <a:pt x="0" y="0"/>
                </a:moveTo>
                <a:lnTo>
                  <a:pt x="848068" y="0"/>
                </a:lnTo>
                <a:lnTo>
                  <a:pt x="848068" y="848068"/>
                </a:lnTo>
                <a:lnTo>
                  <a:pt x="0" y="848068"/>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5"/>
          <p:cNvSpPr txBox="1"/>
          <p:nvPr>
            <p:ph type="title"/>
          </p:nvPr>
        </p:nvSpPr>
        <p:spPr>
          <a:xfrm>
            <a:off x="623400" y="890050"/>
            <a:ext cx="17041200" cy="1145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468" name="Google Shape;468;p65"/>
          <p:cNvSpPr txBox="1"/>
          <p:nvPr>
            <p:ph idx="1" type="body"/>
          </p:nvPr>
        </p:nvSpPr>
        <p:spPr>
          <a:xfrm>
            <a:off x="623400" y="2304950"/>
            <a:ext cx="17041200" cy="6832800"/>
          </a:xfrm>
          <a:prstGeom prst="rect">
            <a:avLst/>
          </a:prstGeom>
        </p:spPr>
        <p:txBody>
          <a:bodyPr anchorCtr="0" anchor="t" bIns="45700" lIns="91425" spcFirstLastPara="1" rIns="91425" wrap="square" tIns="45700">
            <a:normAutofit/>
          </a:bodyPr>
          <a:lstStyle/>
          <a:p>
            <a:pPr indent="-679450" lvl="0" marL="914400" rtl="0" algn="l">
              <a:spcBef>
                <a:spcPts val="640"/>
              </a:spcBef>
              <a:spcAft>
                <a:spcPts val="0"/>
              </a:spcAft>
              <a:buSzPts val="3500"/>
              <a:buChar char="•"/>
            </a:pPr>
            <a:r>
              <a:t/>
            </a:r>
            <a:endParaRPr/>
          </a:p>
        </p:txBody>
      </p:sp>
      <p:pic>
        <p:nvPicPr>
          <p:cNvPr id="469" name="Google Shape;469;p65"/>
          <p:cNvPicPr preferRelativeResize="0"/>
          <p:nvPr/>
        </p:nvPicPr>
        <p:blipFill>
          <a:blip r:embed="rId3">
            <a:alphaModFix/>
          </a:blip>
          <a:stretch>
            <a:fillRect/>
          </a:stretch>
        </p:blipFill>
        <p:spPr>
          <a:xfrm>
            <a:off x="0" y="245099"/>
            <a:ext cx="18288003" cy="9796804"/>
          </a:xfrm>
          <a:prstGeom prst="rect">
            <a:avLst/>
          </a:prstGeom>
          <a:noFill/>
          <a:ln>
            <a:noFill/>
          </a:ln>
        </p:spPr>
      </p:pic>
    </p:spTree>
  </p:cSld>
  <p:clrMapOvr>
    <a:masterClrMapping/>
  </p:clrMapOvr>
  <p:transition spd="med">
    <p:push/>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66"/>
          <p:cNvPicPr preferRelativeResize="0"/>
          <p:nvPr/>
        </p:nvPicPr>
        <p:blipFill>
          <a:blip r:embed="rId3">
            <a:alphaModFix/>
          </a:blip>
          <a:stretch>
            <a:fillRect/>
          </a:stretch>
        </p:blipFill>
        <p:spPr>
          <a:xfrm>
            <a:off x="-18412" y="1108550"/>
            <a:ext cx="9180812" cy="7899999"/>
          </a:xfrm>
          <a:prstGeom prst="rect">
            <a:avLst/>
          </a:prstGeom>
          <a:noFill/>
          <a:ln>
            <a:noFill/>
          </a:ln>
        </p:spPr>
      </p:pic>
      <p:pic>
        <p:nvPicPr>
          <p:cNvPr id="475" name="Google Shape;475;p66"/>
          <p:cNvPicPr preferRelativeResize="0"/>
          <p:nvPr/>
        </p:nvPicPr>
        <p:blipFill>
          <a:blip r:embed="rId4">
            <a:alphaModFix/>
          </a:blip>
          <a:stretch>
            <a:fillRect/>
          </a:stretch>
        </p:blipFill>
        <p:spPr>
          <a:xfrm>
            <a:off x="9490525" y="1193494"/>
            <a:ext cx="8797474" cy="7900006"/>
          </a:xfrm>
          <a:prstGeom prst="rect">
            <a:avLst/>
          </a:prstGeom>
          <a:noFill/>
          <a:ln>
            <a:noFill/>
          </a:ln>
        </p:spPr>
      </p:pic>
    </p:spTree>
  </p:cSld>
  <p:clrMapOvr>
    <a:masterClrMapping/>
  </p:clrMapOvr>
  <p:transition spd="med">
    <p:push/>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pic>
        <p:nvPicPr>
          <p:cNvPr id="480" name="Google Shape;480;p67"/>
          <p:cNvPicPr preferRelativeResize="0"/>
          <p:nvPr/>
        </p:nvPicPr>
        <p:blipFill>
          <a:blip r:embed="rId3">
            <a:alphaModFix/>
          </a:blip>
          <a:stretch>
            <a:fillRect/>
          </a:stretch>
        </p:blipFill>
        <p:spPr>
          <a:xfrm>
            <a:off x="-1109425" y="78650"/>
            <a:ext cx="20146601" cy="9464700"/>
          </a:xfrm>
          <a:prstGeom prst="rect">
            <a:avLst/>
          </a:prstGeom>
          <a:noFill/>
          <a:ln>
            <a:noFill/>
          </a:ln>
        </p:spPr>
      </p:pic>
    </p:spTree>
  </p:cSld>
  <p:clrMapOvr>
    <a:masterClrMapping/>
  </p:clrMapOvr>
  <p:transition spd="med">
    <p:push/>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pic>
        <p:nvPicPr>
          <p:cNvPr id="485" name="Google Shape;485;p68"/>
          <p:cNvPicPr preferRelativeResize="0"/>
          <p:nvPr/>
        </p:nvPicPr>
        <p:blipFill>
          <a:blip r:embed="rId3">
            <a:alphaModFix/>
          </a:blip>
          <a:stretch>
            <a:fillRect/>
          </a:stretch>
        </p:blipFill>
        <p:spPr>
          <a:xfrm>
            <a:off x="7530001" y="1599800"/>
            <a:ext cx="10287002" cy="6775960"/>
          </a:xfrm>
          <a:prstGeom prst="rect">
            <a:avLst/>
          </a:prstGeom>
          <a:noFill/>
          <a:ln>
            <a:noFill/>
          </a:ln>
        </p:spPr>
      </p:pic>
      <p:pic>
        <p:nvPicPr>
          <p:cNvPr id="486" name="Google Shape;486;p68"/>
          <p:cNvPicPr preferRelativeResize="0"/>
          <p:nvPr/>
        </p:nvPicPr>
        <p:blipFill rotWithShape="1">
          <a:blip r:embed="rId4">
            <a:alphaModFix/>
          </a:blip>
          <a:srcRect b="0" l="0" r="34751" t="0"/>
          <a:stretch/>
        </p:blipFill>
        <p:spPr>
          <a:xfrm>
            <a:off x="699600" y="2063725"/>
            <a:ext cx="6712049" cy="5791200"/>
          </a:xfrm>
          <a:prstGeom prst="rect">
            <a:avLst/>
          </a:prstGeom>
          <a:noFill/>
          <a:ln>
            <a:noFill/>
          </a:ln>
          <a:effectLst>
            <a:outerShdw blurRad="57150" rotWithShape="0" algn="bl" dir="5400000" dist="19050">
              <a:srgbClr val="000000">
                <a:alpha val="50000"/>
              </a:srgbClr>
            </a:outerShdw>
          </a:effectLst>
        </p:spPr>
      </p:pic>
    </p:spTree>
  </p:cSld>
  <p:clrMapOvr>
    <a:masterClrMapping/>
  </p:clrMapOvr>
  <p:transition spd="med">
    <p:push/>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69"/>
          <p:cNvPicPr preferRelativeResize="0"/>
          <p:nvPr/>
        </p:nvPicPr>
        <p:blipFill>
          <a:blip r:embed="rId3">
            <a:alphaModFix/>
          </a:blip>
          <a:stretch>
            <a:fillRect/>
          </a:stretch>
        </p:blipFill>
        <p:spPr>
          <a:xfrm>
            <a:off x="4943475" y="1121050"/>
            <a:ext cx="8401050" cy="7581900"/>
          </a:xfrm>
          <a:prstGeom prst="rect">
            <a:avLst/>
          </a:prstGeom>
          <a:noFill/>
          <a:ln>
            <a:noFill/>
          </a:ln>
        </p:spPr>
      </p:pic>
    </p:spTree>
  </p:cSld>
  <p:clrMapOvr>
    <a:masterClrMapping/>
  </p:clrMapOvr>
  <p:transition spd="med">
    <p:push/>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70"/>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ASK QUESTIONS</a:t>
            </a:r>
            <a:endParaRPr b="1"/>
          </a:p>
          <a:p>
            <a:pPr indent="-450850" lvl="1" marL="914400" rtl="0" algn="l">
              <a:spcBef>
                <a:spcPts val="300"/>
              </a:spcBef>
              <a:spcAft>
                <a:spcPts val="0"/>
              </a:spcAft>
              <a:buSzPts val="3500"/>
              <a:buChar char="○"/>
            </a:pPr>
            <a:r>
              <a:rPr b="1" lang="en-US" sz="3500"/>
              <a:t>Do it!</a:t>
            </a:r>
            <a:endParaRPr b="1"/>
          </a:p>
        </p:txBody>
      </p:sp>
      <p:sp>
        <p:nvSpPr>
          <p:cNvPr id="497" name="Google Shape;497;p70"/>
          <p:cNvSpPr/>
          <p:nvPr/>
        </p:nvSpPr>
        <p:spPr>
          <a:xfrm>
            <a:off x="14356625" y="6466876"/>
            <a:ext cx="3531002" cy="3531002"/>
          </a:xfrm>
          <a:custGeom>
            <a:rect b="b" l="l" r="r" t="t"/>
            <a:pathLst>
              <a:path extrusionOk="0" h="949194" w="949194">
                <a:moveTo>
                  <a:pt x="0" y="0"/>
                </a:moveTo>
                <a:lnTo>
                  <a:pt x="949194" y="0"/>
                </a:lnTo>
                <a:lnTo>
                  <a:pt x="949194" y="949195"/>
                </a:lnTo>
                <a:lnTo>
                  <a:pt x="0" y="949195"/>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71"/>
          <p:cNvSpPr txBox="1"/>
          <p:nvPr>
            <p:ph type="title"/>
          </p:nvPr>
        </p:nvSpPr>
        <p:spPr>
          <a:xfrm>
            <a:off x="838200" y="2103450"/>
            <a:ext cx="15759600" cy="64494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u="sng"/>
              <a:t>ASK QUESTIONS</a:t>
            </a:r>
            <a:endParaRPr b="1" u="sng"/>
          </a:p>
          <a:p>
            <a:pPr indent="-450850" lvl="1" marL="914400" rtl="0" algn="l">
              <a:spcBef>
                <a:spcPts val="300"/>
              </a:spcBef>
              <a:spcAft>
                <a:spcPts val="0"/>
              </a:spcAft>
              <a:buSzPts val="3500"/>
              <a:buChar char="○"/>
            </a:pPr>
            <a:r>
              <a:rPr b="1" lang="en-US" sz="3500" u="sng"/>
              <a:t>Do it!</a:t>
            </a:r>
            <a:endParaRPr b="1" sz="3500" u="sng"/>
          </a:p>
          <a:p>
            <a:pPr indent="-450850" lvl="0" marL="457200" rtl="0" algn="l">
              <a:spcBef>
                <a:spcPts val="300"/>
              </a:spcBef>
              <a:spcAft>
                <a:spcPts val="0"/>
              </a:spcAft>
              <a:buSzPts val="3500"/>
              <a:buChar char="●"/>
            </a:pPr>
            <a:r>
              <a:rPr b="1" lang="en-US"/>
              <a:t>Transparency is the most important skill you can bring to your first day</a:t>
            </a:r>
            <a:endParaRPr b="1"/>
          </a:p>
          <a:p>
            <a:pPr indent="-450850" lvl="0" marL="457200" rtl="0" algn="l">
              <a:spcBef>
                <a:spcPts val="300"/>
              </a:spcBef>
              <a:spcAft>
                <a:spcPts val="0"/>
              </a:spcAft>
              <a:buSzPts val="3500"/>
              <a:buChar char="●"/>
            </a:pPr>
            <a:r>
              <a:rPr b="1" lang="en-US"/>
              <a:t>You were hired because you’re skilled, smart, and capable</a:t>
            </a:r>
            <a:endParaRPr b="1"/>
          </a:p>
          <a:p>
            <a:pPr indent="-450850" lvl="1" marL="914400" rtl="0" algn="l">
              <a:spcBef>
                <a:spcPts val="300"/>
              </a:spcBef>
              <a:spcAft>
                <a:spcPts val="0"/>
              </a:spcAft>
              <a:buSzPts val="3500"/>
              <a:buChar char="○"/>
            </a:pPr>
            <a:r>
              <a:rPr lang="en-US" sz="3500"/>
              <a:t>You were not hired because you know all the idiosyncrasies of the workplace</a:t>
            </a:r>
            <a:endParaRPr sz="3500"/>
          </a:p>
          <a:p>
            <a:pPr indent="-450850" lvl="0" marL="457200" rtl="0" algn="l">
              <a:spcBef>
                <a:spcPts val="300"/>
              </a:spcBef>
              <a:spcAft>
                <a:spcPts val="0"/>
              </a:spcAft>
              <a:buSzPts val="3500"/>
              <a:buChar char="●"/>
            </a:pPr>
            <a:r>
              <a:rPr b="1" lang="en-US"/>
              <a:t>It takes time to learn a workplace and no one expects you to get it 100% right on your first day</a:t>
            </a:r>
            <a:endParaRPr b="1"/>
          </a:p>
          <a:p>
            <a:pPr indent="-450850" lvl="1" marL="914400" rtl="0" algn="l">
              <a:spcBef>
                <a:spcPts val="300"/>
              </a:spcBef>
              <a:spcAft>
                <a:spcPts val="0"/>
              </a:spcAft>
              <a:buSzPts val="3500"/>
              <a:buChar char="○"/>
            </a:pPr>
            <a:r>
              <a:rPr lang="en-US" sz="3500"/>
              <a:t>In fact, DO NOT shoot for a perfect first day</a:t>
            </a:r>
            <a:endParaRPr sz="3500"/>
          </a:p>
          <a:p>
            <a:pPr indent="-450850" lvl="2" marL="1371600" rtl="0" algn="l">
              <a:spcBef>
                <a:spcPts val="300"/>
              </a:spcBef>
              <a:spcAft>
                <a:spcPts val="0"/>
              </a:spcAft>
              <a:buSzPts val="3500"/>
              <a:buChar char="■"/>
            </a:pPr>
            <a:r>
              <a:rPr lang="en-US" sz="3500"/>
              <a:t>Shoot for showing up and being present and honest</a:t>
            </a:r>
            <a:endParaRPr sz="35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2"/>
          <p:cNvSpPr txBox="1"/>
          <p:nvPr>
            <p:ph type="title"/>
          </p:nvPr>
        </p:nvSpPr>
        <p:spPr>
          <a:xfrm>
            <a:off x="838200" y="2103450"/>
            <a:ext cx="15759600" cy="7867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By asking questions, you can show that you are ready to learn</a:t>
            </a:r>
            <a:endParaRPr b="1"/>
          </a:p>
          <a:p>
            <a:pPr indent="-450850" lvl="1" marL="914400" rtl="0" algn="l">
              <a:spcBef>
                <a:spcPts val="300"/>
              </a:spcBef>
              <a:spcAft>
                <a:spcPts val="0"/>
              </a:spcAft>
              <a:buSzPts val="3500"/>
              <a:buChar char="○"/>
            </a:pPr>
            <a:r>
              <a:rPr lang="en-US" sz="3500"/>
              <a:t>This skill is foundational for building your skill and expertise in your role</a:t>
            </a:r>
            <a:endParaRPr sz="3500"/>
          </a:p>
          <a:p>
            <a:pPr indent="-450850" lvl="1" marL="914400" rtl="0" algn="l">
              <a:spcBef>
                <a:spcPts val="300"/>
              </a:spcBef>
              <a:spcAft>
                <a:spcPts val="0"/>
              </a:spcAft>
              <a:buSzPts val="3500"/>
              <a:buChar char="○"/>
            </a:pPr>
            <a:r>
              <a:rPr lang="en-US" sz="3500"/>
              <a:t>It shows that you are willing to change and grow</a:t>
            </a:r>
            <a:endParaRPr sz="3500"/>
          </a:p>
          <a:p>
            <a:pPr indent="0" lvl="0" marL="457200" rtl="0" algn="l">
              <a:spcBef>
                <a:spcPts val="300"/>
              </a:spcBef>
              <a:spcAft>
                <a:spcPts val="0"/>
              </a:spcAft>
              <a:buNone/>
            </a:pPr>
            <a:r>
              <a:t/>
            </a:r>
            <a:endParaRPr b="1"/>
          </a:p>
        </p:txBody>
      </p:sp>
      <p:sp>
        <p:nvSpPr>
          <p:cNvPr id="508" name="Google Shape;508;p72"/>
          <p:cNvSpPr/>
          <p:nvPr/>
        </p:nvSpPr>
        <p:spPr>
          <a:xfrm>
            <a:off x="14356625" y="6466876"/>
            <a:ext cx="3531002" cy="3531002"/>
          </a:xfrm>
          <a:custGeom>
            <a:rect b="b" l="l" r="r" t="t"/>
            <a:pathLst>
              <a:path extrusionOk="0" h="949194" w="949194">
                <a:moveTo>
                  <a:pt x="0" y="0"/>
                </a:moveTo>
                <a:lnTo>
                  <a:pt x="949194" y="0"/>
                </a:lnTo>
                <a:lnTo>
                  <a:pt x="949194" y="949195"/>
                </a:lnTo>
                <a:lnTo>
                  <a:pt x="0" y="949195"/>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3"/>
          <p:cNvSpPr txBox="1"/>
          <p:nvPr>
            <p:ph type="title"/>
          </p:nvPr>
        </p:nvSpPr>
        <p:spPr>
          <a:xfrm>
            <a:off x="838200" y="2103450"/>
            <a:ext cx="15759600" cy="7867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By asking questions, you can show that you are ready to learn</a:t>
            </a:r>
            <a:endParaRPr b="1"/>
          </a:p>
          <a:p>
            <a:pPr indent="-450850" lvl="1" marL="914400" rtl="0" algn="l">
              <a:spcBef>
                <a:spcPts val="300"/>
              </a:spcBef>
              <a:spcAft>
                <a:spcPts val="0"/>
              </a:spcAft>
              <a:buSzPts val="3500"/>
              <a:buChar char="○"/>
            </a:pPr>
            <a:r>
              <a:rPr lang="en-US" sz="3500"/>
              <a:t>This skill is foundational for building your skill and expertise in your role</a:t>
            </a:r>
            <a:endParaRPr sz="3500"/>
          </a:p>
          <a:p>
            <a:pPr indent="-450850" lvl="1" marL="914400" rtl="0" algn="l">
              <a:spcBef>
                <a:spcPts val="300"/>
              </a:spcBef>
              <a:spcAft>
                <a:spcPts val="0"/>
              </a:spcAft>
              <a:buSzPts val="3500"/>
              <a:buChar char="○"/>
            </a:pPr>
            <a:r>
              <a:rPr lang="en-US" sz="3500"/>
              <a:t>It shows that you are willing to change and grow</a:t>
            </a:r>
            <a:endParaRPr sz="3500"/>
          </a:p>
          <a:p>
            <a:pPr indent="-450850" lvl="0" marL="457200" rtl="0" algn="l">
              <a:spcBef>
                <a:spcPts val="300"/>
              </a:spcBef>
              <a:spcAft>
                <a:spcPts val="0"/>
              </a:spcAft>
              <a:buSzPts val="3500"/>
              <a:buChar char="●"/>
            </a:pPr>
            <a:r>
              <a:rPr b="1" lang="en-US"/>
              <a:t>Asking questions also begins to build relationships with coworkers and you begin to work together</a:t>
            </a:r>
            <a:endParaRPr b="1"/>
          </a:p>
          <a:p>
            <a:pPr indent="-450850" lvl="0" marL="457200" rtl="0" algn="l">
              <a:spcBef>
                <a:spcPts val="300"/>
              </a:spcBef>
              <a:spcAft>
                <a:spcPts val="0"/>
              </a:spcAft>
              <a:buSzPts val="3500"/>
              <a:buChar char="●"/>
            </a:pPr>
            <a:r>
              <a:rPr b="1" lang="en-US"/>
              <a:t>You WILL make mistake in your first week</a:t>
            </a:r>
            <a:endParaRPr b="1"/>
          </a:p>
          <a:p>
            <a:pPr indent="-450850" lvl="0" marL="914400" rtl="0" algn="l">
              <a:spcBef>
                <a:spcPts val="300"/>
              </a:spcBef>
              <a:spcAft>
                <a:spcPts val="0"/>
              </a:spcAft>
              <a:buSzPts val="3500"/>
              <a:buChar char="●"/>
            </a:pPr>
            <a:r>
              <a:rPr lang="en-US"/>
              <a:t>Maybe not your first day</a:t>
            </a:r>
            <a:endParaRPr/>
          </a:p>
          <a:p>
            <a:pPr indent="-450850" lvl="0" marL="914400" rtl="0" algn="l">
              <a:spcBef>
                <a:spcPts val="300"/>
              </a:spcBef>
              <a:spcAft>
                <a:spcPts val="0"/>
              </a:spcAft>
              <a:buSzPts val="3500"/>
              <a:buChar char="●"/>
            </a:pPr>
            <a:r>
              <a:rPr lang="en-US"/>
              <a:t>Though if you ask questions before plunging into a big project, you’ll be more successful</a:t>
            </a:r>
            <a:endParaRPr/>
          </a:p>
          <a:p>
            <a:pPr indent="-450850" lvl="1" marL="914400" rtl="0" algn="l">
              <a:spcBef>
                <a:spcPts val="300"/>
              </a:spcBef>
              <a:spcAft>
                <a:spcPts val="0"/>
              </a:spcAft>
              <a:buSzPts val="3500"/>
              <a:buChar char="○"/>
            </a:pPr>
            <a:r>
              <a:rPr lang="en-US" sz="3500"/>
              <a:t>You won’t be bothering your coworkers</a:t>
            </a:r>
            <a:endParaRPr sz="3500"/>
          </a:p>
          <a:p>
            <a:pPr indent="-450850" lvl="2" marL="1371600" rtl="0" algn="l">
              <a:spcBef>
                <a:spcPts val="300"/>
              </a:spcBef>
              <a:spcAft>
                <a:spcPts val="0"/>
              </a:spcAft>
              <a:buSzPts val="3500"/>
              <a:buChar char="■"/>
            </a:pPr>
            <a:r>
              <a:rPr lang="en-US" sz="3500"/>
              <a:t>They’d rather answer a 30 second question now than redo your 2 hour project</a:t>
            </a:r>
            <a:endParaRPr sz="3500"/>
          </a:p>
          <a:p>
            <a:pPr indent="0" lvl="0" marL="457200" rtl="0" algn="l">
              <a:spcBef>
                <a:spcPts val="300"/>
              </a:spcBef>
              <a:spcAft>
                <a:spcPts val="0"/>
              </a:spcAft>
              <a:buNone/>
            </a:pPr>
            <a:r>
              <a:t/>
            </a:r>
            <a:endParaRPr b="1"/>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74"/>
          <p:cNvSpPr txBox="1"/>
          <p:nvPr>
            <p:ph type="title"/>
          </p:nvPr>
        </p:nvSpPr>
        <p:spPr>
          <a:xfrm>
            <a:off x="838200" y="2103450"/>
            <a:ext cx="15759600" cy="7867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Sam</a:t>
            </a:r>
            <a:endParaRPr b="1"/>
          </a:p>
          <a:p>
            <a:pPr indent="-450850" lvl="1" marL="914400" rtl="0" algn="l">
              <a:spcBef>
                <a:spcPts val="300"/>
              </a:spcBef>
              <a:spcAft>
                <a:spcPts val="0"/>
              </a:spcAft>
              <a:buSzPts val="3500"/>
              <a:buChar char="○"/>
            </a:pPr>
            <a:r>
              <a:rPr lang="en-US" sz="3500"/>
              <a:t>Denver, CO</a:t>
            </a:r>
            <a:endParaRPr sz="3500"/>
          </a:p>
          <a:p>
            <a:pPr indent="-450850" lvl="2" marL="1371600" rtl="0" algn="l">
              <a:spcBef>
                <a:spcPts val="300"/>
              </a:spcBef>
              <a:spcAft>
                <a:spcPts val="0"/>
              </a:spcAft>
              <a:buSzPts val="3500"/>
              <a:buChar char="■"/>
            </a:pPr>
            <a:r>
              <a:rPr lang="en-US" sz="3500"/>
              <a:t>Colorado Department of Public Health</a:t>
            </a:r>
            <a:endParaRPr sz="3500"/>
          </a:p>
          <a:p>
            <a:pPr indent="-450850" lvl="3" marL="1828800" rtl="0" algn="l">
              <a:spcBef>
                <a:spcPts val="300"/>
              </a:spcBef>
              <a:spcAft>
                <a:spcPts val="0"/>
              </a:spcAft>
              <a:buSzPts val="3500"/>
              <a:buChar char="●"/>
            </a:pPr>
            <a:r>
              <a:rPr lang="en-US" sz="3500"/>
              <a:t>Director of Clinics</a:t>
            </a:r>
            <a:endParaRPr sz="3500"/>
          </a:p>
          <a:p>
            <a:pPr indent="0" lvl="0" marL="457200" rtl="0" algn="l">
              <a:spcBef>
                <a:spcPts val="300"/>
              </a:spcBef>
              <a:spcAft>
                <a:spcPts val="0"/>
              </a:spcAft>
              <a:buNone/>
            </a:pPr>
            <a:r>
              <a:t/>
            </a:r>
            <a:endParaRPr b="1"/>
          </a:p>
        </p:txBody>
      </p:sp>
      <p:sp>
        <p:nvSpPr>
          <p:cNvPr id="519" name="Google Shape;519;p74"/>
          <p:cNvSpPr/>
          <p:nvPr/>
        </p:nvSpPr>
        <p:spPr>
          <a:xfrm>
            <a:off x="14356625" y="6466876"/>
            <a:ext cx="3531002" cy="3531002"/>
          </a:xfrm>
          <a:custGeom>
            <a:rect b="b" l="l" r="r" t="t"/>
            <a:pathLst>
              <a:path extrusionOk="0" h="949194" w="949194">
                <a:moveTo>
                  <a:pt x="0" y="0"/>
                </a:moveTo>
                <a:lnTo>
                  <a:pt x="949194" y="0"/>
                </a:lnTo>
                <a:lnTo>
                  <a:pt x="949194" y="949195"/>
                </a:lnTo>
                <a:lnTo>
                  <a:pt x="0" y="949195"/>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75"/>
          <p:cNvSpPr txBox="1"/>
          <p:nvPr>
            <p:ph type="title"/>
          </p:nvPr>
        </p:nvSpPr>
        <p:spPr>
          <a:xfrm>
            <a:off x="838200" y="2103450"/>
            <a:ext cx="15759600" cy="7867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Sam</a:t>
            </a:r>
            <a:endParaRPr sz="3500"/>
          </a:p>
          <a:p>
            <a:pPr indent="0" lvl="0" marL="457200" rtl="0" algn="l">
              <a:spcBef>
                <a:spcPts val="300"/>
              </a:spcBef>
              <a:spcAft>
                <a:spcPts val="0"/>
              </a:spcAft>
              <a:buNone/>
            </a:pPr>
            <a:r>
              <a:t/>
            </a:r>
            <a:endParaRPr b="1"/>
          </a:p>
        </p:txBody>
      </p:sp>
      <p:pic>
        <p:nvPicPr>
          <p:cNvPr id="525" name="Google Shape;525;p75" title="IMG_2936.MOV">
            <a:hlinkClick r:id="rId3"/>
          </p:cNvPr>
          <p:cNvPicPr preferRelativeResize="0"/>
          <p:nvPr/>
        </p:nvPicPr>
        <p:blipFill>
          <a:blip r:embed="rId4">
            <a:alphaModFix/>
          </a:blip>
          <a:stretch>
            <a:fillRect/>
          </a:stretch>
        </p:blipFill>
        <p:spPr>
          <a:xfrm>
            <a:off x="6525700" y="1723625"/>
            <a:ext cx="4739999" cy="8426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76"/>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ASK QUESTIONS</a:t>
            </a:r>
            <a:endParaRPr b="1"/>
          </a:p>
          <a:p>
            <a:pPr indent="-450850" lvl="1" marL="914400" rtl="0" algn="l">
              <a:spcBef>
                <a:spcPts val="300"/>
              </a:spcBef>
              <a:spcAft>
                <a:spcPts val="0"/>
              </a:spcAft>
              <a:buSzPts val="3500"/>
              <a:buChar char="○"/>
            </a:pPr>
            <a:r>
              <a:rPr b="1" lang="en-US" sz="3500"/>
              <a:t>Do it!</a:t>
            </a:r>
            <a:endParaRPr b="1"/>
          </a:p>
        </p:txBody>
      </p:sp>
      <p:sp>
        <p:nvSpPr>
          <p:cNvPr id="531" name="Google Shape;531;p76"/>
          <p:cNvSpPr/>
          <p:nvPr/>
        </p:nvSpPr>
        <p:spPr>
          <a:xfrm>
            <a:off x="14356625" y="6466876"/>
            <a:ext cx="3531002" cy="3531002"/>
          </a:xfrm>
          <a:custGeom>
            <a:rect b="b" l="l" r="r" t="t"/>
            <a:pathLst>
              <a:path extrusionOk="0" h="949194" w="949194">
                <a:moveTo>
                  <a:pt x="0" y="0"/>
                </a:moveTo>
                <a:lnTo>
                  <a:pt x="949194" y="0"/>
                </a:lnTo>
                <a:lnTo>
                  <a:pt x="949194" y="949195"/>
                </a:lnTo>
                <a:lnTo>
                  <a:pt x="0" y="949195"/>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7"/>
          <p:cNvSpPr txBox="1"/>
          <p:nvPr>
            <p:ph type="title"/>
          </p:nvPr>
        </p:nvSpPr>
        <p:spPr>
          <a:xfrm>
            <a:off x="838200" y="2103450"/>
            <a:ext cx="15759600" cy="7867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Sam</a:t>
            </a:r>
            <a:endParaRPr sz="3500"/>
          </a:p>
          <a:p>
            <a:pPr indent="0" lvl="0" marL="457200" rtl="0" algn="l">
              <a:spcBef>
                <a:spcPts val="300"/>
              </a:spcBef>
              <a:spcAft>
                <a:spcPts val="0"/>
              </a:spcAft>
              <a:buNone/>
            </a:pPr>
            <a:r>
              <a:t/>
            </a:r>
            <a:endParaRPr b="1"/>
          </a:p>
        </p:txBody>
      </p:sp>
      <p:pic>
        <p:nvPicPr>
          <p:cNvPr id="537" name="Google Shape;537;p77" title="IMG_2939.MOV">
            <a:hlinkClick r:id="rId3"/>
          </p:cNvPr>
          <p:cNvPicPr preferRelativeResize="0"/>
          <p:nvPr/>
        </p:nvPicPr>
        <p:blipFill>
          <a:blip r:embed="rId4">
            <a:alphaModFix/>
          </a:blip>
          <a:stretch>
            <a:fillRect/>
          </a:stretch>
        </p:blipFill>
        <p:spPr>
          <a:xfrm>
            <a:off x="6299425" y="1524000"/>
            <a:ext cx="4837147" cy="8599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1000"/>
                                        <p:tgtEl>
                                          <p:spTgt spid="5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78"/>
          <p:cNvSpPr txBox="1"/>
          <p:nvPr>
            <p:ph type="title"/>
          </p:nvPr>
        </p:nvSpPr>
        <p:spPr>
          <a:xfrm>
            <a:off x="838200" y="2103450"/>
            <a:ext cx="15759600" cy="6139500"/>
          </a:xfrm>
          <a:prstGeom prst="rect">
            <a:avLst/>
          </a:prstGeom>
        </p:spPr>
        <p:txBody>
          <a:bodyPr anchorCtr="0" anchor="t" bIns="45700" lIns="91425" spcFirstLastPara="1" rIns="91425" wrap="square" tIns="45700">
            <a:normAutofit/>
          </a:bodyPr>
          <a:lstStyle/>
          <a:p>
            <a:pPr indent="-450850" lvl="0" marL="457200" rtl="0" algn="l">
              <a:spcBef>
                <a:spcPts val="300"/>
              </a:spcBef>
              <a:spcAft>
                <a:spcPts val="0"/>
              </a:spcAft>
              <a:buSzPts val="3500"/>
              <a:buChar char="●"/>
            </a:pPr>
            <a:r>
              <a:rPr b="1" lang="en-US"/>
              <a:t>ASK QUESTIONS</a:t>
            </a:r>
            <a:endParaRPr b="1"/>
          </a:p>
          <a:p>
            <a:pPr indent="-450850" lvl="1" marL="914400" rtl="0" algn="l">
              <a:spcBef>
                <a:spcPts val="300"/>
              </a:spcBef>
              <a:spcAft>
                <a:spcPts val="0"/>
              </a:spcAft>
              <a:buSzPts val="3500"/>
              <a:buChar char="○"/>
            </a:pPr>
            <a:r>
              <a:rPr b="1" lang="en-US" sz="3500"/>
              <a:t>Do it!</a:t>
            </a:r>
            <a:endParaRPr b="1"/>
          </a:p>
        </p:txBody>
      </p:sp>
      <p:sp>
        <p:nvSpPr>
          <p:cNvPr id="543" name="Google Shape;543;p78"/>
          <p:cNvSpPr/>
          <p:nvPr/>
        </p:nvSpPr>
        <p:spPr>
          <a:xfrm>
            <a:off x="14356625" y="6466876"/>
            <a:ext cx="3531002" cy="3531002"/>
          </a:xfrm>
          <a:custGeom>
            <a:rect b="b" l="l" r="r" t="t"/>
            <a:pathLst>
              <a:path extrusionOk="0" h="949194" w="949194">
                <a:moveTo>
                  <a:pt x="0" y="0"/>
                </a:moveTo>
                <a:lnTo>
                  <a:pt x="949194" y="0"/>
                </a:lnTo>
                <a:lnTo>
                  <a:pt x="949194" y="949195"/>
                </a:lnTo>
                <a:lnTo>
                  <a:pt x="0" y="949195"/>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547" name="Shape 547"/>
        <p:cNvGrpSpPr/>
        <p:nvPr/>
      </p:nvGrpSpPr>
      <p:grpSpPr>
        <a:xfrm>
          <a:off x="0" y="0"/>
          <a:ext cx="0" cy="0"/>
          <a:chOff x="0" y="0"/>
          <a:chExt cx="0" cy="0"/>
        </a:xfrm>
      </p:grpSpPr>
      <p:sp>
        <p:nvSpPr>
          <p:cNvPr id="548" name="Google Shape;548;p79"/>
          <p:cNvSpPr txBox="1"/>
          <p:nvPr/>
        </p:nvSpPr>
        <p:spPr>
          <a:xfrm>
            <a:off x="1028700" y="3388995"/>
            <a:ext cx="16230600" cy="5984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F8EFE5"/>
                </a:solidFill>
                <a:latin typeface="Inter ExtraBold"/>
                <a:ea typeface="Inter ExtraBold"/>
                <a:cs typeface="Inter ExtraBold"/>
                <a:sym typeface="Inter ExtraBold"/>
              </a:rPr>
              <a:t>HOW TO BE A STUDENT OF EVERYTHING</a:t>
            </a:r>
            <a:endParaRPr>
              <a:latin typeface="Inter ExtraBold"/>
              <a:ea typeface="Inter ExtraBold"/>
              <a:cs typeface="Inter ExtraBold"/>
              <a:sym typeface="Inter ExtraBo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80"/>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Learning what other people do in their departments</a:t>
            </a:r>
            <a:endParaRPr b="1"/>
          </a:p>
        </p:txBody>
      </p:sp>
      <p:sp>
        <p:nvSpPr>
          <p:cNvPr id="554" name="Google Shape;554;p80"/>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81"/>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Learning what other people do in their departments</a:t>
            </a:r>
            <a:endParaRPr b="1"/>
          </a:p>
          <a:p>
            <a:pPr indent="-450850" lvl="0" marL="457200" rtl="0" algn="l">
              <a:spcBef>
                <a:spcPts val="0"/>
              </a:spcBef>
              <a:spcAft>
                <a:spcPts val="0"/>
              </a:spcAft>
              <a:buSzPts val="3500"/>
              <a:buChar char="●"/>
            </a:pPr>
            <a:r>
              <a:rPr b="1" lang="en-US"/>
              <a:t>Learning who your stakeholders are</a:t>
            </a:r>
            <a:endParaRPr b="1"/>
          </a:p>
          <a:p>
            <a:pPr indent="0" lvl="0" marL="457200" rtl="0" algn="l">
              <a:spcBef>
                <a:spcPts val="300"/>
              </a:spcBef>
              <a:spcAft>
                <a:spcPts val="0"/>
              </a:spcAft>
              <a:buNone/>
            </a:pPr>
            <a:r>
              <a:t/>
            </a:r>
            <a:endParaRPr b="1"/>
          </a:p>
        </p:txBody>
      </p:sp>
      <p:sp>
        <p:nvSpPr>
          <p:cNvPr id="560" name="Google Shape;560;p81"/>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82"/>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Learning what other people do in their departments</a:t>
            </a:r>
            <a:endParaRPr b="1"/>
          </a:p>
          <a:p>
            <a:pPr indent="-450850" lvl="0" marL="457200" rtl="0" algn="l">
              <a:spcBef>
                <a:spcPts val="0"/>
              </a:spcBef>
              <a:spcAft>
                <a:spcPts val="0"/>
              </a:spcAft>
              <a:buSzPts val="3500"/>
              <a:buChar char="●"/>
            </a:pPr>
            <a:r>
              <a:rPr b="1" lang="en-US"/>
              <a:t>Learning who your stakeholders are</a:t>
            </a:r>
            <a:endParaRPr b="1"/>
          </a:p>
          <a:p>
            <a:pPr indent="-450850" lvl="0" marL="457200" rtl="0" algn="l">
              <a:spcBef>
                <a:spcPts val="0"/>
              </a:spcBef>
              <a:spcAft>
                <a:spcPts val="0"/>
              </a:spcAft>
              <a:buSzPts val="3500"/>
              <a:buChar char="●"/>
            </a:pPr>
            <a:r>
              <a:rPr b="1" lang="en-US"/>
              <a:t>Learning who your clients are</a:t>
            </a:r>
            <a:endParaRPr b="1"/>
          </a:p>
        </p:txBody>
      </p:sp>
      <p:sp>
        <p:nvSpPr>
          <p:cNvPr id="566" name="Google Shape;566;p82"/>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83"/>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Learning what other people do in their departments</a:t>
            </a:r>
            <a:endParaRPr b="1"/>
          </a:p>
          <a:p>
            <a:pPr indent="-450850" lvl="0" marL="457200" rtl="0" algn="l">
              <a:spcBef>
                <a:spcPts val="0"/>
              </a:spcBef>
              <a:spcAft>
                <a:spcPts val="0"/>
              </a:spcAft>
              <a:buSzPts val="3500"/>
              <a:buChar char="●"/>
            </a:pPr>
            <a:r>
              <a:rPr b="1" lang="en-US"/>
              <a:t>Learning who your stakeholders are</a:t>
            </a:r>
            <a:endParaRPr b="1"/>
          </a:p>
          <a:p>
            <a:pPr indent="-450850" lvl="0" marL="457200" rtl="0" algn="l">
              <a:spcBef>
                <a:spcPts val="0"/>
              </a:spcBef>
              <a:spcAft>
                <a:spcPts val="0"/>
              </a:spcAft>
              <a:buSzPts val="3500"/>
              <a:buChar char="●"/>
            </a:pPr>
            <a:r>
              <a:rPr b="1" lang="en-US"/>
              <a:t>Learning who your clients are</a:t>
            </a:r>
            <a:endParaRPr b="1"/>
          </a:p>
          <a:p>
            <a:pPr indent="-450850" lvl="0" marL="457200" rtl="0" algn="l">
              <a:spcBef>
                <a:spcPts val="0"/>
              </a:spcBef>
              <a:spcAft>
                <a:spcPts val="0"/>
              </a:spcAft>
              <a:buSzPts val="3500"/>
              <a:buChar char="●"/>
            </a:pPr>
            <a:r>
              <a:rPr b="1" lang="en-US"/>
              <a:t>Learning who changes out the toilet paper in the office</a:t>
            </a:r>
            <a:endParaRPr b="1"/>
          </a:p>
          <a:p>
            <a:pPr indent="0" lvl="0" marL="457200" rtl="0" algn="l">
              <a:spcBef>
                <a:spcPts val="300"/>
              </a:spcBef>
              <a:spcAft>
                <a:spcPts val="0"/>
              </a:spcAft>
              <a:buNone/>
            </a:pPr>
            <a:r>
              <a:t/>
            </a:r>
            <a:endParaRPr b="1"/>
          </a:p>
        </p:txBody>
      </p:sp>
      <p:sp>
        <p:nvSpPr>
          <p:cNvPr id="572" name="Google Shape;572;p83"/>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84"/>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As you go through your first week, write down each task you do</a:t>
            </a:r>
            <a:endParaRPr b="1"/>
          </a:p>
          <a:p>
            <a:pPr indent="-450850" lvl="1" marL="1371600" rtl="0" algn="l">
              <a:spcBef>
                <a:spcPts val="0"/>
              </a:spcBef>
              <a:spcAft>
                <a:spcPts val="0"/>
              </a:spcAft>
              <a:buSzPts val="3500"/>
              <a:buChar char="○"/>
            </a:pPr>
            <a:r>
              <a:rPr lang="en-US" sz="3500"/>
              <a:t>Take notes on onboarding</a:t>
            </a:r>
            <a:endParaRPr sz="3500"/>
          </a:p>
          <a:p>
            <a:pPr indent="-450850" lvl="2" marL="1828800" rtl="0" algn="l">
              <a:spcBef>
                <a:spcPts val="0"/>
              </a:spcBef>
              <a:spcAft>
                <a:spcPts val="0"/>
              </a:spcAft>
              <a:buSzPts val="3500"/>
              <a:buChar char="■"/>
            </a:pPr>
            <a:r>
              <a:rPr lang="en-US" sz="3500"/>
              <a:t>Helps your company improve the onboarding experience</a:t>
            </a:r>
            <a:endParaRPr sz="3500"/>
          </a:p>
          <a:p>
            <a:pPr indent="-450850" lvl="0" marL="457200" rtl="0" algn="l">
              <a:spcBef>
                <a:spcPts val="0"/>
              </a:spcBef>
              <a:spcAft>
                <a:spcPts val="0"/>
              </a:spcAft>
              <a:buSzPts val="3500"/>
              <a:buChar char="●"/>
            </a:pPr>
            <a:r>
              <a:rPr b="1" lang="en-US"/>
              <a:t>At the end of the week, you can even check in with your manager and see if you’re missing anything!</a:t>
            </a:r>
            <a:endParaRPr b="1"/>
          </a:p>
          <a:p>
            <a:pPr indent="-450850" lvl="1" marL="1371600" rtl="0" algn="l">
              <a:spcBef>
                <a:spcPts val="0"/>
              </a:spcBef>
              <a:spcAft>
                <a:spcPts val="0"/>
              </a:spcAft>
              <a:buSzPts val="3500"/>
              <a:buChar char="○"/>
            </a:pPr>
            <a:r>
              <a:rPr lang="en-US" sz="3500"/>
              <a:t>Don’t be scared to show them this, they’ll be impressed that you’ve taken this process so seriously</a:t>
            </a:r>
            <a:endParaRPr sz="3500"/>
          </a:p>
        </p:txBody>
      </p:sp>
      <p:sp>
        <p:nvSpPr>
          <p:cNvPr id="578" name="Google Shape;578;p84"/>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85"/>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Ask what tasks you should start on</a:t>
            </a:r>
            <a:endParaRPr b="1"/>
          </a:p>
          <a:p>
            <a:pPr indent="-450850" lvl="1" marL="1371600" rtl="0" algn="l">
              <a:spcBef>
                <a:spcPts val="0"/>
              </a:spcBef>
              <a:spcAft>
                <a:spcPts val="0"/>
              </a:spcAft>
              <a:buSzPts val="3500"/>
              <a:buChar char="○"/>
            </a:pPr>
            <a:r>
              <a:rPr lang="en-US" sz="3500"/>
              <a:t>Don’t be afraid to take on something big, as long as you’re being </a:t>
            </a:r>
            <a:r>
              <a:rPr lang="en-US" sz="3500"/>
              <a:t>transparent</a:t>
            </a:r>
            <a:r>
              <a:rPr lang="en-US" sz="3500"/>
              <a:t> and asking a lot of questions!</a:t>
            </a:r>
            <a:endParaRPr sz="3500"/>
          </a:p>
        </p:txBody>
      </p:sp>
      <p:sp>
        <p:nvSpPr>
          <p:cNvPr id="584" name="Google Shape;584;p85"/>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86"/>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Chris</a:t>
            </a:r>
            <a:endParaRPr b="1"/>
          </a:p>
          <a:p>
            <a:pPr indent="-450850" lvl="1" marL="1371600" rtl="0" algn="l">
              <a:spcBef>
                <a:spcPts val="0"/>
              </a:spcBef>
              <a:spcAft>
                <a:spcPts val="0"/>
              </a:spcAft>
              <a:buSzPts val="3500"/>
              <a:buChar char="○"/>
            </a:pPr>
            <a:r>
              <a:rPr lang="en-US" sz="3500"/>
              <a:t>Chicago, IL</a:t>
            </a:r>
            <a:endParaRPr sz="3500"/>
          </a:p>
          <a:p>
            <a:pPr indent="-450850" lvl="1" marL="1371600" rtl="0" algn="l">
              <a:spcBef>
                <a:spcPts val="0"/>
              </a:spcBef>
              <a:spcAft>
                <a:spcPts val="0"/>
              </a:spcAft>
              <a:buSzPts val="3500"/>
              <a:buChar char="○"/>
            </a:pPr>
            <a:r>
              <a:rPr lang="en-US" sz="3500"/>
              <a:t>Galit (1 Michelin Star)</a:t>
            </a:r>
            <a:endParaRPr sz="3500"/>
          </a:p>
          <a:p>
            <a:pPr indent="-450850" lvl="2" marL="1828800" rtl="0" algn="l">
              <a:spcBef>
                <a:spcPts val="0"/>
              </a:spcBef>
              <a:spcAft>
                <a:spcPts val="0"/>
              </a:spcAft>
              <a:buSzPts val="3500"/>
              <a:buChar char="■"/>
            </a:pPr>
            <a:r>
              <a:rPr lang="en-US" sz="3500"/>
              <a:t>Line Cook II</a:t>
            </a:r>
            <a:endParaRPr sz="3500"/>
          </a:p>
        </p:txBody>
      </p:sp>
      <p:sp>
        <p:nvSpPr>
          <p:cNvPr id="590" name="Google Shape;590;p86"/>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87"/>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Chris</a:t>
            </a:r>
            <a:endParaRPr b="1"/>
          </a:p>
          <a:p>
            <a:pPr indent="0" lvl="0" marL="0" rtl="0" algn="l">
              <a:spcBef>
                <a:spcPts val="300"/>
              </a:spcBef>
              <a:spcAft>
                <a:spcPts val="0"/>
              </a:spcAft>
              <a:buNone/>
            </a:pPr>
            <a:r>
              <a:t/>
            </a:r>
            <a:endParaRPr sz="3500"/>
          </a:p>
        </p:txBody>
      </p:sp>
      <p:sp>
        <p:nvSpPr>
          <p:cNvPr id="596" name="Google Shape;596;p87"/>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pic>
        <p:nvPicPr>
          <p:cNvPr id="597" name="Google Shape;597;p87" title="IMG_8248.MOV">
            <a:hlinkClick r:id="rId4"/>
          </p:cNvPr>
          <p:cNvPicPr preferRelativeResize="0"/>
          <p:nvPr/>
        </p:nvPicPr>
        <p:blipFill>
          <a:blip r:embed="rId5">
            <a:alphaModFix/>
          </a:blip>
          <a:stretch>
            <a:fillRect/>
          </a:stretch>
        </p:blipFill>
        <p:spPr>
          <a:xfrm>
            <a:off x="6717850" y="1447800"/>
            <a:ext cx="4852292" cy="8626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88"/>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Do the </a:t>
            </a:r>
            <a:r>
              <a:rPr b="1" lang="en-US"/>
              <a:t>scary</a:t>
            </a:r>
            <a:r>
              <a:rPr b="1" lang="en-US"/>
              <a:t> stuff first</a:t>
            </a:r>
            <a:endParaRPr b="1"/>
          </a:p>
          <a:p>
            <a:pPr indent="-450850" lvl="1" marL="1371600" rtl="0" algn="l">
              <a:spcBef>
                <a:spcPts val="0"/>
              </a:spcBef>
              <a:spcAft>
                <a:spcPts val="0"/>
              </a:spcAft>
              <a:buSzPts val="3500"/>
              <a:buChar char="○"/>
            </a:pPr>
            <a:r>
              <a:rPr lang="en-US" sz="3500"/>
              <a:t>Then you get to do the fun stuff afterwards</a:t>
            </a:r>
            <a:endParaRPr sz="3500"/>
          </a:p>
        </p:txBody>
      </p:sp>
      <p:sp>
        <p:nvSpPr>
          <p:cNvPr id="603" name="Google Shape;603;p88"/>
          <p:cNvSpPr/>
          <p:nvPr/>
        </p:nvSpPr>
        <p:spPr>
          <a:xfrm>
            <a:off x="14356615" y="7943083"/>
            <a:ext cx="3414326" cy="2054803"/>
          </a:xfrm>
          <a:custGeom>
            <a:rect b="b" l="l" r="r" t="t"/>
            <a:pathLst>
              <a:path extrusionOk="0" h="645657" w="1072844">
                <a:moveTo>
                  <a:pt x="0" y="0"/>
                </a:moveTo>
                <a:lnTo>
                  <a:pt x="1072844" y="0"/>
                </a:lnTo>
                <a:lnTo>
                  <a:pt x="1072844" y="645657"/>
                </a:lnTo>
                <a:lnTo>
                  <a:pt x="0" y="645657"/>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id="608" name="Google Shape;608;p89"/>
          <p:cNvPicPr preferRelativeResize="0"/>
          <p:nvPr/>
        </p:nvPicPr>
        <p:blipFill>
          <a:blip r:embed="rId3">
            <a:alphaModFix/>
          </a:blip>
          <a:stretch>
            <a:fillRect/>
          </a:stretch>
        </p:blipFill>
        <p:spPr>
          <a:xfrm>
            <a:off x="152400" y="2566313"/>
            <a:ext cx="17983201" cy="5154365"/>
          </a:xfrm>
          <a:prstGeom prst="rect">
            <a:avLst/>
          </a:prstGeom>
          <a:noFill/>
          <a:ln>
            <a:noFill/>
          </a:ln>
        </p:spPr>
      </p:pic>
    </p:spTree>
  </p:cSld>
  <p:clrMapOvr>
    <a:masterClrMapping/>
  </p:clrMapOvr>
  <p:transition spd="med">
    <p:push/>
  </p:transition>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612" name="Shape 612"/>
        <p:cNvGrpSpPr/>
        <p:nvPr/>
      </p:nvGrpSpPr>
      <p:grpSpPr>
        <a:xfrm>
          <a:off x="0" y="0"/>
          <a:ext cx="0" cy="0"/>
          <a:chOff x="0" y="0"/>
          <a:chExt cx="0" cy="0"/>
        </a:xfrm>
      </p:grpSpPr>
      <p:sp>
        <p:nvSpPr>
          <p:cNvPr id="613" name="Google Shape;613;p90"/>
          <p:cNvSpPr txBox="1"/>
          <p:nvPr/>
        </p:nvSpPr>
        <p:spPr>
          <a:xfrm>
            <a:off x="1028700" y="3388995"/>
            <a:ext cx="16230600" cy="3989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14400">
                <a:solidFill>
                  <a:srgbClr val="F8EFE5"/>
                </a:solidFill>
                <a:latin typeface="Inter ExtraBold"/>
                <a:ea typeface="Inter ExtraBold"/>
                <a:cs typeface="Inter ExtraBold"/>
                <a:sym typeface="Inter ExtraBold"/>
              </a:rPr>
              <a:t>HOW TO END YOUR FIRST DAY</a:t>
            </a:r>
            <a:endParaRPr>
              <a:latin typeface="Inter ExtraBold"/>
              <a:ea typeface="Inter ExtraBold"/>
              <a:cs typeface="Inter ExtraBold"/>
              <a:sym typeface="Inter ExtraBol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91"/>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In-person:</a:t>
            </a:r>
            <a:endParaRPr b="1"/>
          </a:p>
          <a:p>
            <a:pPr indent="-450850" lvl="1" marL="1371600" rtl="0" algn="l">
              <a:spcBef>
                <a:spcPts val="0"/>
              </a:spcBef>
              <a:spcAft>
                <a:spcPts val="0"/>
              </a:spcAft>
              <a:buSzPts val="3500"/>
              <a:buChar char="○"/>
            </a:pPr>
            <a:r>
              <a:rPr lang="en-US" sz="3500"/>
              <a:t>Shake your boss’s hand and thank you!</a:t>
            </a:r>
            <a:endParaRPr sz="3500"/>
          </a:p>
          <a:p>
            <a:pPr indent="-450850" lvl="0" marL="457200" rtl="0" algn="l">
              <a:spcBef>
                <a:spcPts val="0"/>
              </a:spcBef>
              <a:spcAft>
                <a:spcPts val="0"/>
              </a:spcAft>
              <a:buSzPts val="3500"/>
              <a:buChar char="●"/>
            </a:pPr>
            <a:r>
              <a:rPr b="1" lang="en-US"/>
              <a:t>Virtual:</a:t>
            </a:r>
            <a:endParaRPr b="1"/>
          </a:p>
          <a:p>
            <a:pPr indent="-450850" lvl="1" marL="1371600" rtl="0" algn="l">
              <a:spcBef>
                <a:spcPts val="0"/>
              </a:spcBef>
              <a:spcAft>
                <a:spcPts val="0"/>
              </a:spcAft>
              <a:buSzPts val="3500"/>
              <a:buChar char="○"/>
            </a:pPr>
            <a:r>
              <a:rPr lang="en-US" sz="3500"/>
              <a:t>Message your boss a nice message saying that you appreciate their support</a:t>
            </a:r>
            <a:endParaRPr sz="3500"/>
          </a:p>
        </p:txBody>
      </p:sp>
      <p:sp>
        <p:nvSpPr>
          <p:cNvPr id="619" name="Google Shape;619;p91"/>
          <p:cNvSpPr/>
          <p:nvPr/>
        </p:nvSpPr>
        <p:spPr>
          <a:xfrm>
            <a:off x="14356633" y="6682816"/>
            <a:ext cx="3713408" cy="3315060"/>
          </a:xfrm>
          <a:custGeom>
            <a:rect b="b" l="l" r="r" t="t"/>
            <a:pathLst>
              <a:path extrusionOk="0" h="949194" w="1063252">
                <a:moveTo>
                  <a:pt x="0" y="0"/>
                </a:moveTo>
                <a:lnTo>
                  <a:pt x="1063253" y="0"/>
                </a:lnTo>
                <a:lnTo>
                  <a:pt x="1063253" y="949194"/>
                </a:lnTo>
                <a:lnTo>
                  <a:pt x="0" y="949194"/>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92"/>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Take a notebook!</a:t>
            </a:r>
            <a:endParaRPr b="1"/>
          </a:p>
          <a:p>
            <a:pPr indent="-450850" lvl="1" marL="1371600" rtl="0" algn="l">
              <a:spcBef>
                <a:spcPts val="0"/>
              </a:spcBef>
              <a:spcAft>
                <a:spcPts val="0"/>
              </a:spcAft>
              <a:buSzPts val="3500"/>
              <a:buChar char="○"/>
            </a:pPr>
            <a:r>
              <a:rPr lang="en-US" sz="3500"/>
              <a:t>Write a list of all the questions that you have</a:t>
            </a:r>
            <a:endParaRPr sz="3500"/>
          </a:p>
          <a:p>
            <a:pPr indent="-450850" lvl="0" marL="457200" rtl="0" algn="l">
              <a:spcBef>
                <a:spcPts val="0"/>
              </a:spcBef>
              <a:spcAft>
                <a:spcPts val="0"/>
              </a:spcAft>
              <a:buSzPts val="3500"/>
              <a:buChar char="●"/>
            </a:pPr>
            <a:r>
              <a:rPr b="1" lang="en-US"/>
              <a:t>You will be overwhelmed</a:t>
            </a:r>
            <a:endParaRPr b="1"/>
          </a:p>
          <a:p>
            <a:pPr indent="-450850" lvl="1" marL="1371600" rtl="0" algn="l">
              <a:spcBef>
                <a:spcPts val="0"/>
              </a:spcBef>
              <a:spcAft>
                <a:spcPts val="0"/>
              </a:spcAft>
              <a:buSzPts val="3500"/>
              <a:buChar char="○"/>
            </a:pPr>
            <a:r>
              <a:rPr lang="en-US" sz="3500"/>
              <a:t>Take time to write a reflection</a:t>
            </a:r>
            <a:endParaRPr sz="3500"/>
          </a:p>
        </p:txBody>
      </p:sp>
      <p:sp>
        <p:nvSpPr>
          <p:cNvPr id="625" name="Google Shape;625;p92"/>
          <p:cNvSpPr/>
          <p:nvPr/>
        </p:nvSpPr>
        <p:spPr>
          <a:xfrm>
            <a:off x="14356633" y="6682816"/>
            <a:ext cx="3713408" cy="3315060"/>
          </a:xfrm>
          <a:custGeom>
            <a:rect b="b" l="l" r="r" t="t"/>
            <a:pathLst>
              <a:path extrusionOk="0" h="949194" w="1063252">
                <a:moveTo>
                  <a:pt x="0" y="0"/>
                </a:moveTo>
                <a:lnTo>
                  <a:pt x="1063253" y="0"/>
                </a:lnTo>
                <a:lnTo>
                  <a:pt x="1063253" y="949194"/>
                </a:lnTo>
                <a:lnTo>
                  <a:pt x="0" y="949194"/>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93"/>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Be reflective</a:t>
            </a:r>
            <a:endParaRPr b="1"/>
          </a:p>
          <a:p>
            <a:pPr indent="-450850" lvl="1" marL="1371600" rtl="0" algn="l">
              <a:spcBef>
                <a:spcPts val="0"/>
              </a:spcBef>
              <a:spcAft>
                <a:spcPts val="0"/>
              </a:spcAft>
              <a:buSzPts val="3500"/>
              <a:buChar char="○"/>
            </a:pPr>
            <a:r>
              <a:rPr lang="en-US" sz="3500"/>
              <a:t>It’s </a:t>
            </a:r>
            <a:r>
              <a:rPr lang="en-US" sz="3500"/>
              <a:t>important</a:t>
            </a:r>
            <a:r>
              <a:rPr lang="en-US" sz="3500"/>
              <a:t> to reflect on your work</a:t>
            </a:r>
            <a:endParaRPr sz="3500"/>
          </a:p>
          <a:p>
            <a:pPr indent="-450850" lvl="1" marL="1371600" rtl="0" algn="l">
              <a:spcBef>
                <a:spcPts val="0"/>
              </a:spcBef>
              <a:spcAft>
                <a:spcPts val="0"/>
              </a:spcAft>
              <a:buSzPts val="3500"/>
              <a:buChar char="○"/>
            </a:pPr>
            <a:r>
              <a:rPr lang="en-US" sz="3500"/>
              <a:t>Keeping track of your work is great to track your growth short- and long-term</a:t>
            </a:r>
            <a:endParaRPr b="1"/>
          </a:p>
          <a:p>
            <a:pPr indent="-450850" lvl="0" marL="457200" rtl="0" algn="l">
              <a:spcBef>
                <a:spcPts val="0"/>
              </a:spcBef>
              <a:spcAft>
                <a:spcPts val="0"/>
              </a:spcAft>
              <a:buSzPts val="3500"/>
              <a:buChar char="●"/>
            </a:pPr>
            <a:r>
              <a:rPr b="1" lang="en-US"/>
              <a:t>Your work will evolve</a:t>
            </a:r>
            <a:endParaRPr b="1"/>
          </a:p>
          <a:p>
            <a:pPr indent="-450850" lvl="0" marL="457200" rtl="0" algn="l">
              <a:spcBef>
                <a:spcPts val="0"/>
              </a:spcBef>
              <a:spcAft>
                <a:spcPts val="0"/>
              </a:spcAft>
              <a:buSzPts val="3500"/>
              <a:buChar char="●"/>
            </a:pPr>
            <a:r>
              <a:rPr b="1" lang="en-US"/>
              <a:t>Use design-thinking on your first day</a:t>
            </a:r>
            <a:endParaRPr b="1"/>
          </a:p>
          <a:p>
            <a:pPr indent="-450850" lvl="1" marL="914400" rtl="0" algn="l">
              <a:spcBef>
                <a:spcPts val="0"/>
              </a:spcBef>
              <a:spcAft>
                <a:spcPts val="0"/>
              </a:spcAft>
              <a:buSzPts val="3500"/>
              <a:buChar char="○"/>
            </a:pPr>
            <a:r>
              <a:rPr lang="en-US" sz="3500"/>
              <a:t>Object mapping</a:t>
            </a:r>
            <a:endParaRPr sz="3500"/>
          </a:p>
          <a:p>
            <a:pPr indent="-450850" lvl="1" marL="914400" rtl="0" algn="l">
              <a:spcBef>
                <a:spcPts val="0"/>
              </a:spcBef>
              <a:spcAft>
                <a:spcPts val="0"/>
              </a:spcAft>
              <a:buSzPts val="3500"/>
              <a:buChar char="○"/>
            </a:pPr>
            <a:r>
              <a:rPr lang="en-US" sz="3500"/>
              <a:t>How to be human-centered</a:t>
            </a:r>
            <a:endParaRPr sz="3500"/>
          </a:p>
          <a:p>
            <a:pPr indent="-450850" lvl="1" marL="914400" rtl="0" algn="l">
              <a:spcBef>
                <a:spcPts val="0"/>
              </a:spcBef>
              <a:spcAft>
                <a:spcPts val="0"/>
              </a:spcAft>
              <a:buSzPts val="3500"/>
              <a:buChar char="○"/>
            </a:pPr>
            <a:r>
              <a:rPr lang="en-US" sz="3500"/>
              <a:t>Breaking through creative blocks</a:t>
            </a:r>
            <a:endParaRPr sz="3500"/>
          </a:p>
          <a:p>
            <a:pPr indent="-450850" lvl="1" marL="914400" rtl="0" algn="l">
              <a:spcBef>
                <a:spcPts val="0"/>
              </a:spcBef>
              <a:spcAft>
                <a:spcPts val="0"/>
              </a:spcAft>
              <a:buSzPts val="3500"/>
              <a:buChar char="○"/>
            </a:pPr>
            <a:r>
              <a:rPr lang="en-US" sz="3500"/>
              <a:t>Prototyping</a:t>
            </a:r>
            <a:endParaRPr b="1"/>
          </a:p>
        </p:txBody>
      </p:sp>
      <p:sp>
        <p:nvSpPr>
          <p:cNvPr id="631" name="Google Shape;631;p93"/>
          <p:cNvSpPr/>
          <p:nvPr/>
        </p:nvSpPr>
        <p:spPr>
          <a:xfrm>
            <a:off x="14356633" y="6682816"/>
            <a:ext cx="3713408" cy="3315060"/>
          </a:xfrm>
          <a:custGeom>
            <a:rect b="b" l="l" r="r" t="t"/>
            <a:pathLst>
              <a:path extrusionOk="0" h="949194" w="1063252">
                <a:moveTo>
                  <a:pt x="0" y="0"/>
                </a:moveTo>
                <a:lnTo>
                  <a:pt x="1063253" y="0"/>
                </a:lnTo>
                <a:lnTo>
                  <a:pt x="1063253" y="949194"/>
                </a:lnTo>
                <a:lnTo>
                  <a:pt x="0" y="949194"/>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94"/>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Do not forget the little treat!</a:t>
            </a:r>
            <a:endParaRPr b="1"/>
          </a:p>
        </p:txBody>
      </p:sp>
      <p:sp>
        <p:nvSpPr>
          <p:cNvPr id="637" name="Google Shape;637;p94"/>
          <p:cNvSpPr/>
          <p:nvPr/>
        </p:nvSpPr>
        <p:spPr>
          <a:xfrm>
            <a:off x="14356630" y="6234018"/>
            <a:ext cx="3531188" cy="3763864"/>
          </a:xfrm>
          <a:custGeom>
            <a:rect b="b" l="l" r="r" t="t"/>
            <a:pathLst>
              <a:path extrusionOk="0" h="940966" w="882797">
                <a:moveTo>
                  <a:pt x="0" y="0"/>
                </a:moveTo>
                <a:lnTo>
                  <a:pt x="882797" y="0"/>
                </a:lnTo>
                <a:lnTo>
                  <a:pt x="882797" y="940966"/>
                </a:lnTo>
                <a:lnTo>
                  <a:pt x="0" y="940966"/>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95"/>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Pay Attention</a:t>
            </a:r>
            <a:endParaRPr b="1"/>
          </a:p>
          <a:p>
            <a:pPr indent="-450850" lvl="0" marL="457200" rtl="0" algn="l">
              <a:spcBef>
                <a:spcPts val="0"/>
              </a:spcBef>
              <a:spcAft>
                <a:spcPts val="0"/>
              </a:spcAft>
              <a:buSzPts val="3500"/>
              <a:buChar char="●"/>
            </a:pPr>
            <a:r>
              <a:rPr b="1" lang="en-US"/>
              <a:t>Come Prepared</a:t>
            </a:r>
            <a:endParaRPr b="1"/>
          </a:p>
          <a:p>
            <a:pPr indent="-450850" lvl="0" marL="457200" rtl="0" algn="l">
              <a:spcBef>
                <a:spcPts val="0"/>
              </a:spcBef>
              <a:spcAft>
                <a:spcPts val="0"/>
              </a:spcAft>
              <a:buSzPts val="3500"/>
              <a:buChar char="●"/>
            </a:pPr>
            <a:r>
              <a:rPr b="1" lang="en-US"/>
              <a:t>Do What You Need</a:t>
            </a:r>
            <a:endParaRPr b="1"/>
          </a:p>
          <a:p>
            <a:pPr indent="-450850" lvl="0" marL="457200" rtl="0" algn="l">
              <a:spcBef>
                <a:spcPts val="0"/>
              </a:spcBef>
              <a:spcAft>
                <a:spcPts val="0"/>
              </a:spcAft>
              <a:buSzPts val="3500"/>
              <a:buChar char="●"/>
            </a:pPr>
            <a:r>
              <a:rPr b="1" lang="en-US"/>
              <a:t>Introduce Yourself</a:t>
            </a:r>
            <a:endParaRPr b="1"/>
          </a:p>
          <a:p>
            <a:pPr indent="-450850" lvl="0" marL="457200" rtl="0" algn="l">
              <a:spcBef>
                <a:spcPts val="0"/>
              </a:spcBef>
              <a:spcAft>
                <a:spcPts val="0"/>
              </a:spcAft>
              <a:buSzPts val="3500"/>
              <a:buChar char="●"/>
            </a:pPr>
            <a:r>
              <a:rPr b="1" lang="en-US"/>
              <a:t>Use the Conversation Guide</a:t>
            </a:r>
            <a:endParaRPr b="1"/>
          </a:p>
          <a:p>
            <a:pPr indent="-450850" lvl="0" marL="457200" rtl="0" algn="l">
              <a:spcBef>
                <a:spcPts val="0"/>
              </a:spcBef>
              <a:spcAft>
                <a:spcPts val="0"/>
              </a:spcAft>
              <a:buSzPts val="3500"/>
              <a:buChar char="●"/>
            </a:pPr>
            <a:r>
              <a:rPr b="1" lang="en-US"/>
              <a:t>Ask Questions</a:t>
            </a:r>
            <a:endParaRPr b="1"/>
          </a:p>
          <a:p>
            <a:pPr indent="-450850" lvl="0" marL="457200" rtl="0" algn="l">
              <a:spcBef>
                <a:spcPts val="0"/>
              </a:spcBef>
              <a:spcAft>
                <a:spcPts val="0"/>
              </a:spcAft>
              <a:buSzPts val="3500"/>
              <a:buChar char="●"/>
            </a:pPr>
            <a:r>
              <a:rPr b="1" lang="en-US"/>
              <a:t>Keep Track of Your Work</a:t>
            </a:r>
            <a:endParaRPr b="1"/>
          </a:p>
          <a:p>
            <a:pPr indent="-450850" lvl="0" marL="457200" rtl="0" algn="l">
              <a:spcBef>
                <a:spcPts val="0"/>
              </a:spcBef>
              <a:spcAft>
                <a:spcPts val="0"/>
              </a:spcAft>
              <a:buSzPts val="3500"/>
              <a:buChar char="●"/>
            </a:pPr>
            <a:r>
              <a:rPr b="1" lang="en-US"/>
              <a:t>Be A Student of Everything</a:t>
            </a:r>
            <a:endParaRPr b="1"/>
          </a:p>
          <a:p>
            <a:pPr indent="-450850" lvl="0" marL="457200" rtl="0" algn="l">
              <a:spcBef>
                <a:spcPts val="0"/>
              </a:spcBef>
              <a:spcAft>
                <a:spcPts val="0"/>
              </a:spcAft>
              <a:buSzPts val="3500"/>
              <a:buChar char="●"/>
            </a:pPr>
            <a:r>
              <a:rPr b="1" lang="en-US"/>
              <a:t>Everything is a Prototype </a:t>
            </a:r>
            <a:endParaRPr b="1"/>
          </a:p>
          <a:p>
            <a:pPr indent="-450850" lvl="0" marL="457200" rtl="0" algn="l">
              <a:spcBef>
                <a:spcPts val="0"/>
              </a:spcBef>
              <a:spcAft>
                <a:spcPts val="0"/>
              </a:spcAft>
              <a:buSzPts val="3500"/>
              <a:buChar char="●"/>
            </a:pPr>
            <a:r>
              <a:rPr b="1" lang="en-US"/>
              <a:t>Say Thanks and Get Ice Cream</a:t>
            </a:r>
            <a:endParaRPr b="1"/>
          </a:p>
        </p:txBody>
      </p:sp>
      <p:sp>
        <p:nvSpPr>
          <p:cNvPr id="643" name="Google Shape;643;p95"/>
          <p:cNvSpPr/>
          <p:nvPr/>
        </p:nvSpPr>
        <p:spPr>
          <a:xfrm>
            <a:off x="14356239" y="5692467"/>
            <a:ext cx="3531047" cy="4306151"/>
          </a:xfrm>
          <a:custGeom>
            <a:rect b="b" l="l" r="r" t="t"/>
            <a:pathLst>
              <a:path extrusionOk="0" h="958520" w="785987">
                <a:moveTo>
                  <a:pt x="0" y="0"/>
                </a:moveTo>
                <a:lnTo>
                  <a:pt x="785986" y="0"/>
                </a:lnTo>
                <a:lnTo>
                  <a:pt x="785986" y="958520"/>
                </a:lnTo>
                <a:lnTo>
                  <a:pt x="0" y="958520"/>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96"/>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Pay Attention</a:t>
            </a:r>
            <a:endParaRPr b="1"/>
          </a:p>
          <a:p>
            <a:pPr indent="-450850" lvl="0" marL="457200" rtl="0" algn="l">
              <a:spcBef>
                <a:spcPts val="0"/>
              </a:spcBef>
              <a:spcAft>
                <a:spcPts val="0"/>
              </a:spcAft>
              <a:buSzPts val="3500"/>
              <a:buChar char="●"/>
            </a:pPr>
            <a:r>
              <a:rPr b="1" lang="en-US"/>
              <a:t>Come Prepared</a:t>
            </a:r>
            <a:endParaRPr b="1"/>
          </a:p>
          <a:p>
            <a:pPr indent="-450850" lvl="0" marL="457200" rtl="0" algn="l">
              <a:spcBef>
                <a:spcPts val="0"/>
              </a:spcBef>
              <a:spcAft>
                <a:spcPts val="0"/>
              </a:spcAft>
              <a:buSzPts val="3500"/>
              <a:buChar char="●"/>
            </a:pPr>
            <a:r>
              <a:rPr b="1" lang="en-US"/>
              <a:t>Do What You Need</a:t>
            </a:r>
            <a:endParaRPr b="1"/>
          </a:p>
          <a:p>
            <a:pPr indent="-450850" lvl="0" marL="457200" rtl="0" algn="l">
              <a:spcBef>
                <a:spcPts val="0"/>
              </a:spcBef>
              <a:spcAft>
                <a:spcPts val="0"/>
              </a:spcAft>
              <a:buSzPts val="3500"/>
              <a:buChar char="●"/>
            </a:pPr>
            <a:r>
              <a:rPr b="1" lang="en-US"/>
              <a:t>Introduce Yourself</a:t>
            </a:r>
            <a:endParaRPr b="1"/>
          </a:p>
          <a:p>
            <a:pPr indent="-450850" lvl="0" marL="457200" rtl="0" algn="l">
              <a:spcBef>
                <a:spcPts val="0"/>
              </a:spcBef>
              <a:spcAft>
                <a:spcPts val="0"/>
              </a:spcAft>
              <a:buSzPts val="3500"/>
              <a:buChar char="●"/>
            </a:pPr>
            <a:r>
              <a:rPr b="1" lang="en-US"/>
              <a:t>Use the Conversation Guide</a:t>
            </a:r>
            <a:endParaRPr b="1"/>
          </a:p>
          <a:p>
            <a:pPr indent="-450850" lvl="0" marL="457200" rtl="0" algn="l">
              <a:spcBef>
                <a:spcPts val="0"/>
              </a:spcBef>
              <a:spcAft>
                <a:spcPts val="0"/>
              </a:spcAft>
              <a:buSzPts val="3500"/>
              <a:buChar char="●"/>
            </a:pPr>
            <a:r>
              <a:rPr b="1" lang="en-US"/>
              <a:t>Ask Questions</a:t>
            </a:r>
            <a:endParaRPr b="1"/>
          </a:p>
          <a:p>
            <a:pPr indent="-450850" lvl="0" marL="457200" rtl="0" algn="l">
              <a:spcBef>
                <a:spcPts val="0"/>
              </a:spcBef>
              <a:spcAft>
                <a:spcPts val="0"/>
              </a:spcAft>
              <a:buSzPts val="3500"/>
              <a:buChar char="●"/>
            </a:pPr>
            <a:r>
              <a:rPr b="1" lang="en-US"/>
              <a:t>Keep Track of Your Work</a:t>
            </a:r>
            <a:endParaRPr b="1"/>
          </a:p>
          <a:p>
            <a:pPr indent="-450850" lvl="0" marL="457200" rtl="0" algn="l">
              <a:spcBef>
                <a:spcPts val="0"/>
              </a:spcBef>
              <a:spcAft>
                <a:spcPts val="0"/>
              </a:spcAft>
              <a:buSzPts val="3500"/>
              <a:buChar char="●"/>
            </a:pPr>
            <a:r>
              <a:rPr b="1" lang="en-US"/>
              <a:t>Be A Student of Everything</a:t>
            </a:r>
            <a:endParaRPr b="1"/>
          </a:p>
          <a:p>
            <a:pPr indent="-450850" lvl="0" marL="457200" rtl="0" algn="l">
              <a:spcBef>
                <a:spcPts val="0"/>
              </a:spcBef>
              <a:spcAft>
                <a:spcPts val="0"/>
              </a:spcAft>
              <a:buSzPts val="3500"/>
              <a:buChar char="●"/>
            </a:pPr>
            <a:r>
              <a:rPr b="1" lang="en-US"/>
              <a:t>Everything is a Prototype </a:t>
            </a:r>
            <a:endParaRPr b="1"/>
          </a:p>
          <a:p>
            <a:pPr indent="-450850" lvl="0" marL="457200" rtl="0" algn="l">
              <a:spcBef>
                <a:spcPts val="0"/>
              </a:spcBef>
              <a:spcAft>
                <a:spcPts val="0"/>
              </a:spcAft>
              <a:buSzPts val="3500"/>
              <a:buChar char="●"/>
            </a:pPr>
            <a:r>
              <a:rPr b="1" lang="en-US"/>
              <a:t>Say Thanks and Get Ice Cream</a:t>
            </a:r>
            <a:endParaRPr b="1"/>
          </a:p>
          <a:p>
            <a:pPr indent="0" lvl="0" marL="0" rtl="0" algn="l">
              <a:spcBef>
                <a:spcPts val="300"/>
              </a:spcBef>
              <a:spcAft>
                <a:spcPts val="0"/>
              </a:spcAft>
              <a:buNone/>
            </a:pPr>
            <a:r>
              <a:t/>
            </a:r>
            <a:endParaRPr b="1"/>
          </a:p>
          <a:p>
            <a:pPr indent="0" lvl="0" marL="0" rtl="0" algn="l">
              <a:spcBef>
                <a:spcPts val="300"/>
              </a:spcBef>
              <a:spcAft>
                <a:spcPts val="0"/>
              </a:spcAft>
              <a:buNone/>
            </a:pPr>
            <a:r>
              <a:rPr b="1" lang="en-US"/>
              <a:t>IMPLEMENT FEEDBACK</a:t>
            </a:r>
            <a:endParaRPr b="1"/>
          </a:p>
        </p:txBody>
      </p:sp>
      <p:sp>
        <p:nvSpPr>
          <p:cNvPr id="649" name="Google Shape;649;p96"/>
          <p:cNvSpPr/>
          <p:nvPr/>
        </p:nvSpPr>
        <p:spPr>
          <a:xfrm rot="-1799408">
            <a:off x="14051439" y="5692467"/>
            <a:ext cx="3530134" cy="4305038"/>
          </a:xfrm>
          <a:custGeom>
            <a:rect b="b" l="l" r="r" t="t"/>
            <a:pathLst>
              <a:path extrusionOk="0" h="958520" w="785987">
                <a:moveTo>
                  <a:pt x="0" y="0"/>
                </a:moveTo>
                <a:lnTo>
                  <a:pt x="785986" y="0"/>
                </a:lnTo>
                <a:lnTo>
                  <a:pt x="785986" y="958520"/>
                </a:lnTo>
                <a:lnTo>
                  <a:pt x="0" y="958520"/>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653" name="Shape 653"/>
        <p:cNvGrpSpPr/>
        <p:nvPr/>
      </p:nvGrpSpPr>
      <p:grpSpPr>
        <a:xfrm>
          <a:off x="0" y="0"/>
          <a:ext cx="0" cy="0"/>
          <a:chOff x="0" y="0"/>
          <a:chExt cx="0" cy="0"/>
        </a:xfrm>
      </p:grpSpPr>
      <p:sp>
        <p:nvSpPr>
          <p:cNvPr id="654" name="Google Shape;654;p97"/>
          <p:cNvSpPr txBox="1"/>
          <p:nvPr/>
        </p:nvSpPr>
        <p:spPr>
          <a:xfrm>
            <a:off x="1028700" y="3635738"/>
            <a:ext cx="16230600" cy="221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TAKE A BREATH</a:t>
            </a:r>
            <a:endParaRPr>
              <a:latin typeface="Inter ExtraBold"/>
              <a:ea typeface="Inter ExtraBold"/>
              <a:cs typeface="Inter ExtraBold"/>
              <a:sym typeface="Inter ExtraBold"/>
            </a:endParaRPr>
          </a:p>
        </p:txBody>
      </p:sp>
    </p:spTree>
  </p:cSld>
  <p:clrMapOvr>
    <a:masterClrMapping/>
  </p:clrMapOvr>
  <mc:AlternateContent>
    <mc:Choice Requires="p14">
      <p:transition spd="slow" p14:dur="5000">
        <p14:gallery dir="l"/>
      </p:transition>
    </mc:Choice>
    <mc:Fallback>
      <p:transition spd="slow">
        <p:fade/>
      </p:transition>
    </mc:Fallback>
  </mc:AlternateContent>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658" name="Shape 658"/>
        <p:cNvGrpSpPr/>
        <p:nvPr/>
      </p:nvGrpSpPr>
      <p:grpSpPr>
        <a:xfrm>
          <a:off x="0" y="0"/>
          <a:ext cx="0" cy="0"/>
          <a:chOff x="0" y="0"/>
          <a:chExt cx="0" cy="0"/>
        </a:xfrm>
      </p:grpSpPr>
      <p:sp>
        <p:nvSpPr>
          <p:cNvPr id="659" name="Google Shape;659;p98"/>
          <p:cNvSpPr txBox="1"/>
          <p:nvPr/>
        </p:nvSpPr>
        <p:spPr>
          <a:xfrm>
            <a:off x="1028700" y="3635738"/>
            <a:ext cx="16230600" cy="4433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TAKE A SECOND BREATH</a:t>
            </a:r>
            <a:endParaRPr>
              <a:latin typeface="Inter ExtraBold"/>
              <a:ea typeface="Inter ExtraBold"/>
              <a:cs typeface="Inter ExtraBold"/>
              <a:sym typeface="Inter ExtraBold"/>
            </a:endParaRPr>
          </a:p>
        </p:txBody>
      </p:sp>
    </p:spTree>
  </p:cSld>
  <p:clrMapOvr>
    <a:masterClrMapping/>
  </p:clrMapOvr>
  <mc:AlternateContent>
    <mc:Choice Requires="p14">
      <p:transition spd="slow" p14:dur="5000">
        <p14:gallery dir="l"/>
      </p:transition>
    </mc:Choice>
    <mc:Fallback>
      <p:transition spd="slow">
        <p:fade/>
      </p:transition>
    </mc:Fallback>
  </mc:AlternateContent>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663" name="Shape 663"/>
        <p:cNvGrpSpPr/>
        <p:nvPr/>
      </p:nvGrpSpPr>
      <p:grpSpPr>
        <a:xfrm>
          <a:off x="0" y="0"/>
          <a:ext cx="0" cy="0"/>
          <a:chOff x="0" y="0"/>
          <a:chExt cx="0" cy="0"/>
        </a:xfrm>
      </p:grpSpPr>
      <p:sp>
        <p:nvSpPr>
          <p:cNvPr id="664" name="Google Shape;664;p99"/>
          <p:cNvSpPr txBox="1"/>
          <p:nvPr/>
        </p:nvSpPr>
        <p:spPr>
          <a:xfrm>
            <a:off x="1028700" y="3635738"/>
            <a:ext cx="16230600" cy="221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YOU’LL DO WELL</a:t>
            </a:r>
            <a:endParaRPr sz="14400">
              <a:solidFill>
                <a:srgbClr val="F8EFE5"/>
              </a:solidFill>
              <a:latin typeface="Inter ExtraBold"/>
              <a:ea typeface="Inter ExtraBold"/>
              <a:cs typeface="Inter ExtraBold"/>
              <a:sym typeface="Inter ExtraBold"/>
            </a:endParaRPr>
          </a:p>
        </p:txBody>
      </p:sp>
    </p:spTree>
  </p:cSld>
  <p:clrMapOvr>
    <a:masterClrMapping/>
  </p:clrMapOvr>
  <p:transition>
    <p:push/>
  </p:transition>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100"/>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Katie</a:t>
            </a:r>
            <a:endParaRPr b="1"/>
          </a:p>
          <a:p>
            <a:pPr indent="-450850" lvl="1" marL="1371600" rtl="0" algn="l">
              <a:spcBef>
                <a:spcPts val="0"/>
              </a:spcBef>
              <a:spcAft>
                <a:spcPts val="0"/>
              </a:spcAft>
              <a:buSzPts val="3500"/>
              <a:buChar char="○"/>
            </a:pPr>
            <a:r>
              <a:rPr lang="en-US" sz="3500"/>
              <a:t>Chicago, IL</a:t>
            </a:r>
            <a:endParaRPr sz="3500"/>
          </a:p>
          <a:p>
            <a:pPr indent="-450850" lvl="1" marL="1371600" rtl="0" algn="l">
              <a:spcBef>
                <a:spcPts val="0"/>
              </a:spcBef>
              <a:spcAft>
                <a:spcPts val="0"/>
              </a:spcAft>
              <a:buSzPts val="3500"/>
              <a:buChar char="○"/>
            </a:pPr>
            <a:r>
              <a:rPr lang="en-US" sz="3500"/>
              <a:t>DePaul University</a:t>
            </a:r>
            <a:endParaRPr sz="3500"/>
          </a:p>
          <a:p>
            <a:pPr indent="-450850" lvl="2" marL="1828800" rtl="0" algn="l">
              <a:spcBef>
                <a:spcPts val="0"/>
              </a:spcBef>
              <a:spcAft>
                <a:spcPts val="0"/>
              </a:spcAft>
              <a:buSzPts val="3500"/>
              <a:buChar char="■"/>
            </a:pPr>
            <a:r>
              <a:rPr lang="en-US" sz="3500"/>
              <a:t>Data Analyst</a:t>
            </a:r>
            <a:endParaRPr sz="3500"/>
          </a:p>
        </p:txBody>
      </p:sp>
      <p:sp>
        <p:nvSpPr>
          <p:cNvPr id="670" name="Google Shape;670;p100"/>
          <p:cNvSpPr/>
          <p:nvPr/>
        </p:nvSpPr>
        <p:spPr>
          <a:xfrm>
            <a:off x="14356630" y="6234018"/>
            <a:ext cx="3531188" cy="3763864"/>
          </a:xfrm>
          <a:custGeom>
            <a:rect b="b" l="l" r="r" t="t"/>
            <a:pathLst>
              <a:path extrusionOk="0" h="940966" w="882797">
                <a:moveTo>
                  <a:pt x="0" y="0"/>
                </a:moveTo>
                <a:lnTo>
                  <a:pt x="882797" y="0"/>
                </a:lnTo>
                <a:lnTo>
                  <a:pt x="882797" y="940966"/>
                </a:lnTo>
                <a:lnTo>
                  <a:pt x="0" y="940966"/>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101"/>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Katie</a:t>
            </a:r>
            <a:endParaRPr sz="3500"/>
          </a:p>
        </p:txBody>
      </p:sp>
      <p:pic>
        <p:nvPicPr>
          <p:cNvPr id="676" name="Google Shape;676;p101" title="IMG_3886 (1).mov">
            <a:hlinkClick r:id="rId3"/>
          </p:cNvPr>
          <p:cNvPicPr preferRelativeResize="0"/>
          <p:nvPr/>
        </p:nvPicPr>
        <p:blipFill>
          <a:blip r:embed="rId4">
            <a:alphaModFix/>
          </a:blip>
          <a:stretch>
            <a:fillRect/>
          </a:stretch>
        </p:blipFill>
        <p:spPr>
          <a:xfrm>
            <a:off x="6717850" y="1524000"/>
            <a:ext cx="4852292" cy="86262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6"/>
                                        </p:tgtEl>
                                        <p:attrNameLst>
                                          <p:attrName>style.visibility</p:attrName>
                                        </p:attrNameLst>
                                      </p:cBhvr>
                                      <p:to>
                                        <p:strVal val="visible"/>
                                      </p:to>
                                    </p:set>
                                    <p:animEffect filter="fade" transition="in">
                                      <p:cBhvr>
                                        <p:cTn dur="1000"/>
                                        <p:tgtEl>
                                          <p:spTgt spid="6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102"/>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DO NOT</a:t>
            </a:r>
            <a:endParaRPr b="1"/>
          </a:p>
        </p:txBody>
      </p:sp>
      <p:sp>
        <p:nvSpPr>
          <p:cNvPr id="682" name="Google Shape;682;p102"/>
          <p:cNvSpPr/>
          <p:nvPr/>
        </p:nvSpPr>
        <p:spPr>
          <a:xfrm>
            <a:off x="14356630" y="6234018"/>
            <a:ext cx="3531188" cy="3763864"/>
          </a:xfrm>
          <a:custGeom>
            <a:rect b="b" l="l" r="r" t="t"/>
            <a:pathLst>
              <a:path extrusionOk="0" h="940966" w="882797">
                <a:moveTo>
                  <a:pt x="0" y="0"/>
                </a:moveTo>
                <a:lnTo>
                  <a:pt x="882797" y="0"/>
                </a:lnTo>
                <a:lnTo>
                  <a:pt x="882797" y="940966"/>
                </a:lnTo>
                <a:lnTo>
                  <a:pt x="0" y="940966"/>
                </a:lnTo>
                <a:lnTo>
                  <a:pt x="0" y="0"/>
                </a:lnTo>
                <a:close/>
              </a:path>
            </a:pathLst>
          </a:custGeom>
          <a:blipFill rotWithShape="1">
            <a:blip r:embed="rId3">
              <a:alphaModFix/>
            </a:blip>
            <a:stretch>
              <a:fillRect b="0" l="0" r="0" t="0"/>
            </a:stretch>
          </a:blipFill>
          <a:ln>
            <a:noFill/>
          </a:ln>
        </p:spPr>
      </p:sp>
    </p:spTree>
  </p:cSld>
  <p:clrMapOvr>
    <a:masterClrMapping/>
  </p:clrMapOvr>
  <p:transition spd="med">
    <p:push/>
  </p:transition>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103"/>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DO NOT</a:t>
            </a:r>
            <a:endParaRPr b="1"/>
          </a:p>
          <a:p>
            <a:pPr indent="-450850" lvl="0" marL="457200" rtl="0" algn="l">
              <a:spcBef>
                <a:spcPts val="0"/>
              </a:spcBef>
              <a:spcAft>
                <a:spcPts val="0"/>
              </a:spcAft>
              <a:buSzPts val="3500"/>
              <a:buChar char="●"/>
            </a:pPr>
            <a:r>
              <a:rPr b="1" lang="en-US"/>
              <a:t>UNDER ANY CIRCUMSTANCES</a:t>
            </a:r>
            <a:endParaRPr b="1"/>
          </a:p>
        </p:txBody>
      </p:sp>
      <p:sp>
        <p:nvSpPr>
          <p:cNvPr id="688" name="Google Shape;688;p103"/>
          <p:cNvSpPr/>
          <p:nvPr/>
        </p:nvSpPr>
        <p:spPr>
          <a:xfrm>
            <a:off x="14356630" y="6234018"/>
            <a:ext cx="3531188" cy="3763864"/>
          </a:xfrm>
          <a:custGeom>
            <a:rect b="b" l="l" r="r" t="t"/>
            <a:pathLst>
              <a:path extrusionOk="0" h="940966" w="882797">
                <a:moveTo>
                  <a:pt x="0" y="0"/>
                </a:moveTo>
                <a:lnTo>
                  <a:pt x="882797" y="0"/>
                </a:lnTo>
                <a:lnTo>
                  <a:pt x="882797" y="940966"/>
                </a:lnTo>
                <a:lnTo>
                  <a:pt x="0" y="940966"/>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104"/>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DO NOT</a:t>
            </a:r>
            <a:endParaRPr b="1"/>
          </a:p>
          <a:p>
            <a:pPr indent="-450850" lvl="0" marL="457200" rtl="0" algn="l">
              <a:spcBef>
                <a:spcPts val="0"/>
              </a:spcBef>
              <a:spcAft>
                <a:spcPts val="0"/>
              </a:spcAft>
              <a:buSzPts val="3500"/>
              <a:buChar char="●"/>
            </a:pPr>
            <a:r>
              <a:rPr b="1" lang="en-US"/>
              <a:t>UNDER ANY CIRCUMSTANCES</a:t>
            </a:r>
            <a:endParaRPr b="1"/>
          </a:p>
          <a:p>
            <a:pPr indent="-450850" lvl="0" marL="457200" rtl="0" algn="l">
              <a:spcBef>
                <a:spcPts val="0"/>
              </a:spcBef>
              <a:spcAft>
                <a:spcPts val="0"/>
              </a:spcAft>
              <a:buSzPts val="3500"/>
              <a:buChar char="●"/>
            </a:pPr>
            <a:r>
              <a:rPr b="1" lang="en-US"/>
              <a:t>FORGET</a:t>
            </a:r>
            <a:endParaRPr b="1"/>
          </a:p>
          <a:p>
            <a:pPr indent="0" lvl="0" marL="0" rtl="0" algn="l">
              <a:spcBef>
                <a:spcPts val="300"/>
              </a:spcBef>
              <a:spcAft>
                <a:spcPts val="0"/>
              </a:spcAft>
              <a:buNone/>
            </a:pPr>
            <a:r>
              <a:t/>
            </a:r>
            <a:endParaRPr b="1"/>
          </a:p>
        </p:txBody>
      </p:sp>
      <p:sp>
        <p:nvSpPr>
          <p:cNvPr id="694" name="Google Shape;694;p104"/>
          <p:cNvSpPr/>
          <p:nvPr/>
        </p:nvSpPr>
        <p:spPr>
          <a:xfrm>
            <a:off x="14356630" y="6234018"/>
            <a:ext cx="3531188" cy="3763864"/>
          </a:xfrm>
          <a:custGeom>
            <a:rect b="b" l="l" r="r" t="t"/>
            <a:pathLst>
              <a:path extrusionOk="0" h="940966" w="882797">
                <a:moveTo>
                  <a:pt x="0" y="0"/>
                </a:moveTo>
                <a:lnTo>
                  <a:pt x="882797" y="0"/>
                </a:lnTo>
                <a:lnTo>
                  <a:pt x="882797" y="940966"/>
                </a:lnTo>
                <a:lnTo>
                  <a:pt x="0" y="940966"/>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105"/>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DO NOT</a:t>
            </a:r>
            <a:endParaRPr b="1"/>
          </a:p>
          <a:p>
            <a:pPr indent="-450850" lvl="0" marL="457200" rtl="0" algn="l">
              <a:spcBef>
                <a:spcPts val="0"/>
              </a:spcBef>
              <a:spcAft>
                <a:spcPts val="0"/>
              </a:spcAft>
              <a:buSzPts val="3500"/>
              <a:buChar char="●"/>
            </a:pPr>
            <a:r>
              <a:rPr b="1" lang="en-US"/>
              <a:t>UNDER ANY CIRCUMSTANCES</a:t>
            </a:r>
            <a:endParaRPr b="1"/>
          </a:p>
          <a:p>
            <a:pPr indent="-450850" lvl="0" marL="457200" rtl="0" algn="l">
              <a:spcBef>
                <a:spcPts val="0"/>
              </a:spcBef>
              <a:spcAft>
                <a:spcPts val="0"/>
              </a:spcAft>
              <a:buSzPts val="3500"/>
              <a:buChar char="●"/>
            </a:pPr>
            <a:r>
              <a:rPr b="1" lang="en-US"/>
              <a:t>FORGET</a:t>
            </a:r>
            <a:endParaRPr b="1"/>
          </a:p>
          <a:p>
            <a:pPr indent="-450850" lvl="0" marL="457200" rtl="0" algn="l">
              <a:spcBef>
                <a:spcPts val="0"/>
              </a:spcBef>
              <a:spcAft>
                <a:spcPts val="0"/>
              </a:spcAft>
              <a:buSzPts val="3500"/>
              <a:buChar char="●"/>
            </a:pPr>
            <a:r>
              <a:rPr b="1" lang="en-US"/>
              <a:t>THE</a:t>
            </a:r>
            <a:endParaRPr b="1"/>
          </a:p>
        </p:txBody>
      </p:sp>
      <p:sp>
        <p:nvSpPr>
          <p:cNvPr id="700" name="Google Shape;700;p105"/>
          <p:cNvSpPr/>
          <p:nvPr/>
        </p:nvSpPr>
        <p:spPr>
          <a:xfrm>
            <a:off x="14356630" y="6234018"/>
            <a:ext cx="3531188" cy="3763864"/>
          </a:xfrm>
          <a:custGeom>
            <a:rect b="b" l="l" r="r" t="t"/>
            <a:pathLst>
              <a:path extrusionOk="0" h="940966" w="882797">
                <a:moveTo>
                  <a:pt x="0" y="0"/>
                </a:moveTo>
                <a:lnTo>
                  <a:pt x="882797" y="0"/>
                </a:lnTo>
                <a:lnTo>
                  <a:pt x="882797" y="940966"/>
                </a:lnTo>
                <a:lnTo>
                  <a:pt x="0" y="940966"/>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106"/>
          <p:cNvSpPr txBox="1"/>
          <p:nvPr>
            <p:ph type="title"/>
          </p:nvPr>
        </p:nvSpPr>
        <p:spPr>
          <a:xfrm>
            <a:off x="838200" y="2103450"/>
            <a:ext cx="15759600" cy="6139500"/>
          </a:xfrm>
          <a:prstGeom prst="rect">
            <a:avLst/>
          </a:prstGeom>
        </p:spPr>
        <p:txBody>
          <a:bodyPr anchorCtr="0" anchor="t" bIns="45700" lIns="91425" spcFirstLastPara="1" rIns="91425" wrap="square" tIns="45700">
            <a:noAutofit/>
          </a:bodyPr>
          <a:lstStyle/>
          <a:p>
            <a:pPr indent="-450850" lvl="0" marL="457200" rtl="0" algn="l">
              <a:spcBef>
                <a:spcPts val="300"/>
              </a:spcBef>
              <a:spcAft>
                <a:spcPts val="0"/>
              </a:spcAft>
              <a:buSzPts val="3500"/>
              <a:buChar char="●"/>
            </a:pPr>
            <a:r>
              <a:rPr b="1" lang="en-US"/>
              <a:t>DO NOT</a:t>
            </a:r>
            <a:endParaRPr b="1"/>
          </a:p>
          <a:p>
            <a:pPr indent="-450850" lvl="0" marL="457200" rtl="0" algn="l">
              <a:spcBef>
                <a:spcPts val="0"/>
              </a:spcBef>
              <a:spcAft>
                <a:spcPts val="0"/>
              </a:spcAft>
              <a:buSzPts val="3500"/>
              <a:buChar char="●"/>
            </a:pPr>
            <a:r>
              <a:rPr b="1" lang="en-US"/>
              <a:t>UNDER ANY CIRCUMSTANCES</a:t>
            </a:r>
            <a:endParaRPr b="1"/>
          </a:p>
          <a:p>
            <a:pPr indent="-450850" lvl="0" marL="457200" rtl="0" algn="l">
              <a:spcBef>
                <a:spcPts val="0"/>
              </a:spcBef>
              <a:spcAft>
                <a:spcPts val="0"/>
              </a:spcAft>
              <a:buSzPts val="3500"/>
              <a:buChar char="●"/>
            </a:pPr>
            <a:r>
              <a:rPr b="1" lang="en-US"/>
              <a:t>FORGET</a:t>
            </a:r>
            <a:endParaRPr b="1"/>
          </a:p>
          <a:p>
            <a:pPr indent="-450850" lvl="0" marL="457200" rtl="0" algn="l">
              <a:spcBef>
                <a:spcPts val="0"/>
              </a:spcBef>
              <a:spcAft>
                <a:spcPts val="0"/>
              </a:spcAft>
              <a:buSzPts val="3500"/>
              <a:buChar char="●"/>
            </a:pPr>
            <a:r>
              <a:rPr b="1" lang="en-US"/>
              <a:t>THE</a:t>
            </a:r>
            <a:endParaRPr b="1"/>
          </a:p>
          <a:p>
            <a:pPr indent="-450850" lvl="0" marL="457200" rtl="0" algn="l">
              <a:spcBef>
                <a:spcPts val="0"/>
              </a:spcBef>
              <a:spcAft>
                <a:spcPts val="0"/>
              </a:spcAft>
              <a:buSzPts val="3500"/>
              <a:buChar char="●"/>
            </a:pPr>
            <a:r>
              <a:rPr b="1" lang="en-US"/>
              <a:t>LITTLE TREAT</a:t>
            </a:r>
            <a:endParaRPr b="1"/>
          </a:p>
        </p:txBody>
      </p:sp>
      <p:sp>
        <p:nvSpPr>
          <p:cNvPr id="706" name="Google Shape;706;p106"/>
          <p:cNvSpPr/>
          <p:nvPr/>
        </p:nvSpPr>
        <p:spPr>
          <a:xfrm>
            <a:off x="14356630" y="6234018"/>
            <a:ext cx="3531188" cy="3763864"/>
          </a:xfrm>
          <a:custGeom>
            <a:rect b="b" l="l" r="r" t="t"/>
            <a:pathLst>
              <a:path extrusionOk="0" h="940966" w="882797">
                <a:moveTo>
                  <a:pt x="0" y="0"/>
                </a:moveTo>
                <a:lnTo>
                  <a:pt x="882797" y="0"/>
                </a:lnTo>
                <a:lnTo>
                  <a:pt x="882797" y="940966"/>
                </a:lnTo>
                <a:lnTo>
                  <a:pt x="0" y="940966"/>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710" name="Shape 710"/>
        <p:cNvGrpSpPr/>
        <p:nvPr/>
      </p:nvGrpSpPr>
      <p:grpSpPr>
        <a:xfrm>
          <a:off x="0" y="0"/>
          <a:ext cx="0" cy="0"/>
          <a:chOff x="0" y="0"/>
          <a:chExt cx="0" cy="0"/>
        </a:xfrm>
      </p:grpSpPr>
      <p:sp>
        <p:nvSpPr>
          <p:cNvPr id="711" name="Google Shape;711;p107"/>
          <p:cNvSpPr txBox="1"/>
          <p:nvPr/>
        </p:nvSpPr>
        <p:spPr>
          <a:xfrm>
            <a:off x="1028700" y="3635738"/>
            <a:ext cx="16230600" cy="4433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YOU’LL DO WELL</a:t>
            </a:r>
            <a:endParaRPr sz="14400">
              <a:solidFill>
                <a:srgbClr val="F8EFE5"/>
              </a:solidFill>
              <a:latin typeface="Inter ExtraBold"/>
              <a:ea typeface="Inter ExtraBold"/>
              <a:cs typeface="Inter ExtraBold"/>
              <a:sym typeface="Inter ExtraBold"/>
            </a:endParaRPr>
          </a:p>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a:t>
            </a:r>
            <a:endParaRPr sz="14400">
              <a:solidFill>
                <a:srgbClr val="F8EFE5"/>
              </a:solidFill>
              <a:latin typeface="Inter ExtraBold"/>
              <a:ea typeface="Inter ExtraBold"/>
              <a:cs typeface="Inter ExtraBold"/>
              <a:sym typeface="Inter ExtraBold"/>
            </a:endParaRPr>
          </a:p>
        </p:txBody>
      </p:sp>
    </p:spTree>
  </p:cSld>
  <p:clrMapOvr>
    <a:masterClrMapping/>
  </p:clrMapOvr>
  <p:transition>
    <p:push/>
  </p:transition>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278"/>
        </a:solidFill>
      </p:bgPr>
    </p:bg>
    <p:spTree>
      <p:nvGrpSpPr>
        <p:cNvPr id="715" name="Shape 715"/>
        <p:cNvGrpSpPr/>
        <p:nvPr/>
      </p:nvGrpSpPr>
      <p:grpSpPr>
        <a:xfrm>
          <a:off x="0" y="0"/>
          <a:ext cx="0" cy="0"/>
          <a:chOff x="0" y="0"/>
          <a:chExt cx="0" cy="0"/>
        </a:xfrm>
      </p:grpSpPr>
      <p:sp>
        <p:nvSpPr>
          <p:cNvPr id="716" name="Google Shape;716;p108"/>
          <p:cNvSpPr txBox="1"/>
          <p:nvPr/>
        </p:nvSpPr>
        <p:spPr>
          <a:xfrm>
            <a:off x="1028700" y="3635738"/>
            <a:ext cx="16230600" cy="221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4400">
                <a:solidFill>
                  <a:srgbClr val="F8EFE5"/>
                </a:solidFill>
                <a:latin typeface="Inter ExtraBold"/>
                <a:ea typeface="Inter ExtraBold"/>
                <a:cs typeface="Inter ExtraBold"/>
                <a:sym typeface="Inter ExtraBold"/>
              </a:rPr>
              <a:t>QUESTIONS?</a:t>
            </a:r>
            <a:endParaRPr>
              <a:latin typeface="Inter ExtraBold"/>
              <a:ea typeface="Inter ExtraBold"/>
              <a:cs typeface="Inter ExtraBold"/>
              <a:sym typeface="Inter ExtraBold"/>
            </a:endParaRPr>
          </a:p>
        </p:txBody>
      </p:sp>
    </p:spTree>
  </p:cSld>
  <p:clrMapOvr>
    <a:masterClrMapping/>
  </p:clrMapOvr>
  <p:transition>
    <p:push/>
  </p:transition>
</p:sld>
</file>

<file path=ppt/theme/theme1.xml><?xml version="1.0" encoding="utf-8"?>
<a:theme xmlns:a="http://schemas.openxmlformats.org/drawingml/2006/main" xmlns:r="http://schemas.openxmlformats.org/officeDocument/2006/relationships" name="Muted Minimal Year-End Review">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