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Roboto"/>
      <p:regular r:id="rId33"/>
      <p:bold r:id="rId34"/>
      <p:italic r:id="rId35"/>
      <p:boldItalic r:id="rId36"/>
    </p:embeddedFont>
    <p:embeddedFont>
      <p:font typeface="Montserrat"/>
      <p:regular r:id="rId37"/>
      <p:bold r:id="rId38"/>
      <p:italic r:id="rId39"/>
      <p:boldItalic r:id="rId40"/>
    </p:embeddedFont>
    <p:embeddedFont>
      <p:font typeface="Montserrat Medium"/>
      <p:regular r:id="rId41"/>
      <p:bold r:id="rId42"/>
      <p:italic r:id="rId43"/>
      <p:boldItalic r:id="rId44"/>
    </p:embeddedFont>
    <p:embeddedFont>
      <p:font typeface="Arvo"/>
      <p:regular r:id="rId45"/>
      <p:bold r:id="rId46"/>
      <p:italic r:id="rId47"/>
      <p:boldItalic r:id="rId48"/>
    </p:embeddedFont>
    <p:embeddedFont>
      <p:font typeface="Montserrat Light"/>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70">
          <p15:clr>
            <a:srgbClr val="747775"/>
          </p15:clr>
        </p15:guide>
        <p15:guide id="2" pos="143">
          <p15:clr>
            <a:srgbClr val="747775"/>
          </p15:clr>
        </p15:guide>
        <p15:guide id="3" pos="3024">
          <p15:clr>
            <a:srgbClr val="747775"/>
          </p15:clr>
        </p15:guide>
        <p15:guide id="4" pos="5594">
          <p15:clr>
            <a:srgbClr val="747775"/>
          </p15:clr>
        </p15:guide>
        <p15:guide id="5" pos="3168">
          <p15:clr>
            <a:srgbClr val="747775"/>
          </p15:clr>
        </p15:guide>
        <p15:guide id="6" pos="2880">
          <p15:clr>
            <a:srgbClr val="747775"/>
          </p15:clr>
        </p15:guide>
        <p15:guide id="7" pos="239">
          <p15:clr>
            <a:srgbClr val="747775"/>
          </p15:clr>
        </p15:guide>
        <p15:guide id="8" orient="horz" pos="1969">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70" orient="horz"/>
        <p:guide pos="143"/>
        <p:guide pos="3024"/>
        <p:guide pos="5594"/>
        <p:guide pos="3168"/>
        <p:guide pos="2880"/>
        <p:guide pos="239"/>
        <p:guide pos="1969"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boldItalic.fntdata"/><Relationship Id="rId42" Type="http://schemas.openxmlformats.org/officeDocument/2006/relationships/font" Target="fonts/MontserratMedium-bold.fntdata"/><Relationship Id="rId41" Type="http://schemas.openxmlformats.org/officeDocument/2006/relationships/font" Target="fonts/MontserratMedium-regular.fntdata"/><Relationship Id="rId44" Type="http://schemas.openxmlformats.org/officeDocument/2006/relationships/font" Target="fonts/MontserratMedium-boldItalic.fntdata"/><Relationship Id="rId43" Type="http://schemas.openxmlformats.org/officeDocument/2006/relationships/font" Target="fonts/MontserratMedium-italic.fntdata"/><Relationship Id="rId46" Type="http://schemas.openxmlformats.org/officeDocument/2006/relationships/font" Target="fonts/Arvo-bold.fntdata"/><Relationship Id="rId45" Type="http://schemas.openxmlformats.org/officeDocument/2006/relationships/font" Target="fonts/Arv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Arvo-boldItalic.fntdata"/><Relationship Id="rId47" Type="http://schemas.openxmlformats.org/officeDocument/2006/relationships/font" Target="fonts/Arvo-italic.fntdata"/><Relationship Id="rId49" Type="http://schemas.openxmlformats.org/officeDocument/2006/relationships/font" Target="fonts/MontserratLight-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Roboto-regular.fntdata"/><Relationship Id="rId32" Type="http://schemas.openxmlformats.org/officeDocument/2006/relationships/slide" Target="slides/slide27.xml"/><Relationship Id="rId35" Type="http://schemas.openxmlformats.org/officeDocument/2006/relationships/font" Target="fonts/Roboto-italic.fntdata"/><Relationship Id="rId34" Type="http://schemas.openxmlformats.org/officeDocument/2006/relationships/font" Target="fonts/Roboto-bold.fntdata"/><Relationship Id="rId37" Type="http://schemas.openxmlformats.org/officeDocument/2006/relationships/font" Target="fonts/Montserrat-regular.fntdata"/><Relationship Id="rId36" Type="http://schemas.openxmlformats.org/officeDocument/2006/relationships/font" Target="fonts/Roboto-boldItalic.fntdata"/><Relationship Id="rId39" Type="http://schemas.openxmlformats.org/officeDocument/2006/relationships/font" Target="fonts/Montserrat-italic.fntdata"/><Relationship Id="rId38" Type="http://schemas.openxmlformats.org/officeDocument/2006/relationships/font" Target="fonts/Montserrat-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MontserratLight-italic.fntdata"/><Relationship Id="rId50" Type="http://schemas.openxmlformats.org/officeDocument/2006/relationships/font" Target="fonts/MontserratLight-bold.fntdata"/><Relationship Id="rId52" Type="http://schemas.openxmlformats.org/officeDocument/2006/relationships/font" Target="fonts/MontserratLight-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420833cb69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g3420833cb69_0_53:notes"/>
          <p:cNvSpPr txBox="1"/>
          <p:nvPr>
            <p:ph idx="1" type="body"/>
          </p:nvPr>
        </p:nvSpPr>
        <p:spPr>
          <a:xfrm>
            <a:off x="685800" y="4400549"/>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Intro activities:</a:t>
            </a:r>
            <a:endParaRPr/>
          </a:p>
          <a:p>
            <a:pPr indent="-171450" lvl="0" marL="171450" rtl="0" algn="l">
              <a:spcBef>
                <a:spcPts val="360"/>
              </a:spcBef>
              <a:spcAft>
                <a:spcPts val="0"/>
              </a:spcAft>
              <a:buClr>
                <a:schemeClr val="dk1"/>
              </a:buClr>
              <a:buSzPts val="1200"/>
              <a:buFont typeface="Calibri"/>
              <a:buChar char="-"/>
            </a:pPr>
            <a:r>
              <a:rPr lang="en"/>
              <a:t>Gather a marker and paper/stickies</a:t>
            </a:r>
            <a:endParaRPr/>
          </a:p>
          <a:p>
            <a:pPr indent="-171450" lvl="0" marL="171450" rtl="0" algn="l">
              <a:spcBef>
                <a:spcPts val="360"/>
              </a:spcBef>
              <a:spcAft>
                <a:spcPts val="0"/>
              </a:spcAft>
              <a:buClr>
                <a:schemeClr val="dk1"/>
              </a:buClr>
              <a:buSzPts val="1200"/>
              <a:buFont typeface="Calibri"/>
              <a:buChar char="-"/>
            </a:pPr>
            <a:r>
              <a:rPr lang="en"/>
              <a:t>Go to MURAL home page and play around, introduce yourself</a:t>
            </a:r>
            <a:endParaRPr/>
          </a:p>
          <a:p>
            <a:pPr indent="-171450" lvl="0" marL="171450" rtl="0" algn="l">
              <a:spcBef>
                <a:spcPts val="360"/>
              </a:spcBef>
              <a:spcAft>
                <a:spcPts val="0"/>
              </a:spcAft>
              <a:buClr>
                <a:schemeClr val="dk1"/>
              </a:buClr>
              <a:buSzPts val="1200"/>
              <a:buFont typeface="Calibri"/>
              <a:buChar char="-"/>
            </a:pPr>
            <a:r>
              <a:rPr lang="en"/>
              <a:t>Update zoom name: F Name _ University</a:t>
            </a:r>
            <a:endParaRPr/>
          </a:p>
          <a:p>
            <a:pPr indent="-171450" lvl="0" marL="171450" rtl="0" algn="l">
              <a:spcBef>
                <a:spcPts val="360"/>
              </a:spcBef>
              <a:spcAft>
                <a:spcPts val="0"/>
              </a:spcAft>
              <a:buClr>
                <a:schemeClr val="dk1"/>
              </a:buClr>
              <a:buSzPts val="1200"/>
              <a:buFont typeface="Calibri"/>
              <a:buChar char="-"/>
            </a:pPr>
            <a:r>
              <a:rPr lang="en"/>
              <a:t>Introduce in chat – where are you calling in from?</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
              <a:t>----</a:t>
            </a:r>
            <a:endParaRPr/>
          </a:p>
          <a:p>
            <a:pPr indent="0" lvl="0" marL="0" rtl="0" algn="l">
              <a:spcBef>
                <a:spcPts val="360"/>
              </a:spcBef>
              <a:spcAft>
                <a:spcPts val="0"/>
              </a:spcAft>
              <a:buNone/>
            </a:pPr>
            <a:r>
              <a:rPr lang="en"/>
              <a:t>Hi, welcome! </a:t>
            </a:r>
            <a:endParaRPr/>
          </a:p>
          <a:p>
            <a:pPr indent="0" lvl="0" marL="0" rtl="0" algn="l">
              <a:spcBef>
                <a:spcPts val="360"/>
              </a:spcBef>
              <a:spcAft>
                <a:spcPts val="0"/>
              </a:spcAft>
              <a:buNone/>
            </a:pPr>
            <a:r>
              <a:rPr lang="en"/>
              <a:t>So excited to be here</a:t>
            </a:r>
            <a:endParaRPr/>
          </a:p>
          <a:p>
            <a:pPr indent="0" lvl="0" marL="0" rtl="0" algn="l">
              <a:spcBef>
                <a:spcPts val="360"/>
              </a:spcBef>
              <a:spcAft>
                <a:spcPts val="0"/>
              </a:spcAft>
              <a:buNone/>
            </a:pPr>
            <a:r>
              <a:rPr lang="en"/>
              <a:t>My name is ____ From the _____ studio. In my day-to-day work, I mentor students in design and leadership, I also work with students and faculty to launch new studios!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
              <a:t>Typically I’d be flying out to visit all of the new campuses who are launching a DFA studio.</a:t>
            </a:r>
            <a:endParaRPr/>
          </a:p>
          <a:p>
            <a:pPr indent="0" lvl="0" marL="0" rtl="0" algn="l">
              <a:spcBef>
                <a:spcPts val="360"/>
              </a:spcBef>
              <a:spcAft>
                <a:spcPts val="0"/>
              </a:spcAft>
              <a:buNone/>
            </a:pPr>
            <a:r>
              <a:rPr lang="en"/>
              <a:t>It’s great that we can gather virtually today, to show the power and diversity of the Network—you’re not just one student on one campus trying to make an impact. There’s an entire community of people just like you, who want to learn design and use your awesome talents and skills to make the world a better place. </a:t>
            </a:r>
            <a:endParaRPr/>
          </a:p>
        </p:txBody>
      </p:sp>
      <p:sp>
        <p:nvSpPr>
          <p:cNvPr id="124" name="Google Shape;124;g3420833cb69_0_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420833cb69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420833cb69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68645E"/>
              </a:buClr>
              <a:buSzPts val="1800"/>
              <a:buFont typeface="Arial"/>
              <a:buNone/>
            </a:pPr>
            <a:r>
              <a:rPr lang="en" sz="1400">
                <a:solidFill>
                  <a:srgbClr val="595959"/>
                </a:solidFill>
                <a:latin typeface="Avenir"/>
                <a:ea typeface="Avenir"/>
                <a:cs typeface="Avenir"/>
                <a:sym typeface="Avenir"/>
              </a:rPr>
              <a:t>A lifelong community of people who believe in the power of design for social good.</a:t>
            </a:r>
            <a:endParaRPr sz="1400">
              <a:solidFill>
                <a:srgbClr val="595959"/>
              </a:solidFill>
              <a:latin typeface="Avenir"/>
              <a:ea typeface="Avenir"/>
              <a:cs typeface="Avenir"/>
              <a:sym typeface="Aveni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20833cb69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20833cb69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28f7edc2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28f7edc2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420833cb69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420833cb69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420833cb69_0_8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420833cb69_0_8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
                <a:solidFill>
                  <a:schemeClr val="dk1"/>
                </a:solidFill>
              </a:rPr>
              <a:t>Picture of resources and tools</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420833cb69_0_10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420833cb69_0_1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20833cb69_0_1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20833cb69_0_1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rPr lang="en">
                <a:solidFill>
                  <a:schemeClr val="dk1"/>
                </a:solidFill>
              </a:rPr>
              <a:t>Pair eyeware - https://www.swipesense.com/</a:t>
            </a:r>
            <a:endParaRPr>
              <a:solidFill>
                <a:schemeClr val="dk1"/>
              </a:solidFill>
            </a:endParaRPr>
          </a:p>
          <a:p>
            <a:pPr indent="0" lvl="0" marL="0" rtl="0" algn="l">
              <a:spcBef>
                <a:spcPts val="360"/>
              </a:spcBef>
              <a:spcAft>
                <a:spcPts val="0"/>
              </a:spcAft>
              <a:buNone/>
            </a:pPr>
            <a:r>
              <a:rPr lang="en">
                <a:solidFill>
                  <a:schemeClr val="dk1"/>
                </a:solidFill>
              </a:rPr>
              <a:t>Swipe Sense - </a:t>
            </a:r>
            <a:r>
              <a:rPr lang="en">
                <a:solidFill>
                  <a:schemeClr val="dk1"/>
                </a:solidFill>
              </a:rPr>
              <a:t>https://paireyewear.com/</a:t>
            </a:r>
            <a:endParaRPr>
              <a:solidFill>
                <a:schemeClr val="dk1"/>
              </a:solidFill>
            </a:endParaRPr>
          </a:p>
          <a:p>
            <a:pPr indent="0" lvl="0" marL="0" rtl="0" algn="l">
              <a:spcBef>
                <a:spcPts val="360"/>
              </a:spcBef>
              <a:spcAft>
                <a:spcPts val="0"/>
              </a:spcAft>
              <a:buNone/>
            </a:pPr>
            <a:r>
              <a:rPr lang="en">
                <a:solidFill>
                  <a:schemeClr val="dk1"/>
                </a:solidFill>
              </a:rPr>
              <a:t>Jerry the Bear - https://design.northwestern.edu/news-events/articles/2015/jerry-the-bear-white-house-demo-day.html</a:t>
            </a:r>
            <a:endParaRPr>
              <a:solidFill>
                <a:schemeClr val="dk1"/>
              </a:solidFill>
            </a:endParaRPr>
          </a:p>
          <a:p>
            <a:pPr indent="0" lvl="0" marL="0" rtl="0" algn="l">
              <a:spcBef>
                <a:spcPts val="36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420833cb69_0_1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420833cb69_0_1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420833cb69_0_18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420833cb69_0_18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38dd75c30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38dd75c30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38dd75c30b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38dd75c30b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38dd75c30b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38dd75c30b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38dd75c30b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38dd75c30b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38dd75c30b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38dd75c30b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38dd75c30b_1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38dd75c30b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420833cb69_0_14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420833cb69_0_1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Fellowship Program</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420833cb69_0_1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420833cb69_0_1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420833cb69_0_1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420833cb69_0_1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And note range of roles - engineer to md! Teacher to xxx</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Some are also entrepreneurs -- likely Liz to note SwipeSense + SC Johnson...</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420833cb69_0_1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420833cb69_0_1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
                <a:solidFill>
                  <a:schemeClr val="dk1"/>
                </a:solidFill>
              </a:rPr>
              <a:t>Keep -- </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Campus</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Community</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Company</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420833cb69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420833cb69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420833cb69_0_17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420833cb69_0_1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JHU | MICA, Notre Dame, Rice, UIUC</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420833cb69_0_1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420833cb69_0_1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444746"/>
                </a:solidFill>
                <a:latin typeface="Roboto"/>
                <a:ea typeface="Roboto"/>
                <a:cs typeface="Roboto"/>
                <a:sym typeface="Roboto"/>
              </a:rPr>
              <a:t>We asked 81 people to help us unlock $50k match grant, and we had over 100 people donate.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42349e8f96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42349e8f96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NYU, Colgate, MIT, Stanford, Yale, JHU | MICA, Rice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420833cb69_0_18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420833cb69_0_18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NYU, Colgate, MIT, Stanford, Yale, JHU | MICA, Rice</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42349e8f9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42349e8f9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2"/>
          <p:cNvSpPr txBox="1"/>
          <p:nvPr>
            <p:ph type="ctrTitle"/>
          </p:nvPr>
        </p:nvSpPr>
        <p:spPr>
          <a:xfrm>
            <a:off x="685800" y="2127250"/>
            <a:ext cx="7772400" cy="7875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8645E"/>
              </a:buClr>
              <a:buSzPts val="3700"/>
              <a:buFont typeface="Montserrat Medium"/>
              <a:buNone/>
              <a:defRPr b="0" i="0">
                <a:solidFill>
                  <a:srgbClr val="68645E"/>
                </a:solidFill>
                <a:latin typeface="Montserrat Medium"/>
                <a:ea typeface="Montserrat Medium"/>
                <a:cs typeface="Montserrat Medium"/>
                <a:sym typeface="Montserrat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2"/>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rmAutofit/>
          </a:bodyPr>
          <a:lstStyle>
            <a:lvl1pPr lvl="0" algn="ctr">
              <a:spcBef>
                <a:spcPts val="420"/>
              </a:spcBef>
              <a:spcAft>
                <a:spcPts val="0"/>
              </a:spcAft>
              <a:buClr>
                <a:srgbClr val="F68F31"/>
              </a:buClr>
              <a:buSzPts val="2100"/>
              <a:buNone/>
              <a:defRPr b="0" i="0" sz="2100">
                <a:solidFill>
                  <a:srgbClr val="F68F31"/>
                </a:solidFill>
                <a:latin typeface="Arial"/>
                <a:ea typeface="Arial"/>
                <a:cs typeface="Arial"/>
                <a:sym typeface="Aria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pic>
        <p:nvPicPr>
          <p:cNvPr descr="Design for America Title1 (1).png" id="15" name="Google Shape;15;p2"/>
          <p:cNvPicPr preferRelativeResize="0"/>
          <p:nvPr/>
        </p:nvPicPr>
        <p:blipFill rotWithShape="1">
          <a:blip r:embed="rId2">
            <a:alphaModFix/>
          </a:blip>
          <a:srcRect b="0" l="0" r="0" t="0"/>
          <a:stretch/>
        </p:blipFill>
        <p:spPr>
          <a:xfrm>
            <a:off x="985172" y="954922"/>
            <a:ext cx="5379502" cy="619373"/>
          </a:xfrm>
          <a:prstGeom prst="rect">
            <a:avLst/>
          </a:prstGeom>
          <a:noFill/>
          <a:ln>
            <a:noFill/>
          </a:ln>
        </p:spPr>
      </p:pic>
      <p:sp>
        <p:nvSpPr>
          <p:cNvPr id="16" name="Google Shape;16;p2"/>
          <p:cNvSpPr/>
          <p:nvPr/>
        </p:nvSpPr>
        <p:spPr>
          <a:xfrm>
            <a:off x="6955275" y="4831400"/>
            <a:ext cx="1621200" cy="243300"/>
          </a:xfrm>
          <a:prstGeom prst="rect">
            <a:avLst/>
          </a:prstGeom>
          <a:solidFill>
            <a:srgbClr val="F68F3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ulleted Text">
  <p:cSld name="Title and Bulleted Text">
    <p:spTree>
      <p:nvGrpSpPr>
        <p:cNvPr id="17" name="Shape 17"/>
        <p:cNvGrpSpPr/>
        <p:nvPr/>
      </p:nvGrpSpPr>
      <p:grpSpPr>
        <a:xfrm>
          <a:off x="0" y="0"/>
          <a:ext cx="0" cy="0"/>
          <a:chOff x="0" y="0"/>
          <a:chExt cx="0" cy="0"/>
        </a:xfrm>
      </p:grpSpPr>
      <p:sp>
        <p:nvSpPr>
          <p:cNvPr id="18" name="Google Shape;18;p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8645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457200" y="1312069"/>
            <a:ext cx="8229600" cy="31755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rgbClr val="68645E"/>
              </a:buClr>
              <a:buSzPts val="1800"/>
              <a:buChar char="•"/>
              <a:defRPr/>
            </a:lvl1pPr>
            <a:lvl2pPr indent="-342900" lvl="1" marL="914400" algn="l">
              <a:spcBef>
                <a:spcPts val="360"/>
              </a:spcBef>
              <a:spcAft>
                <a:spcPts val="0"/>
              </a:spcAft>
              <a:buClr>
                <a:srgbClr val="68645E"/>
              </a:buClr>
              <a:buSzPts val="1800"/>
              <a:buChar char="⋆"/>
              <a:defRPr/>
            </a:lvl2pPr>
            <a:lvl3pPr indent="-342900" lvl="2" marL="1371600" algn="l">
              <a:spcBef>
                <a:spcPts val="360"/>
              </a:spcBef>
              <a:spcAft>
                <a:spcPts val="0"/>
              </a:spcAft>
              <a:buClr>
                <a:srgbClr val="F68F31"/>
              </a:buClr>
              <a:buSzPts val="1800"/>
              <a:buChar char="⋆"/>
              <a:defRPr/>
            </a:lvl3pPr>
            <a:lvl4pPr indent="-342900" lvl="3" marL="1828800" algn="l">
              <a:spcBef>
                <a:spcPts val="360"/>
              </a:spcBef>
              <a:spcAft>
                <a:spcPts val="0"/>
              </a:spcAft>
              <a:buClr>
                <a:srgbClr val="68645E"/>
              </a:buClr>
              <a:buSzPts val="1800"/>
              <a:buChar char="–"/>
              <a:defRPr/>
            </a:lvl4pPr>
            <a:lvl5pPr indent="-342900" lvl="4" marL="2286000" algn="l">
              <a:spcBef>
                <a:spcPts val="360"/>
              </a:spcBef>
              <a:spcAft>
                <a:spcPts val="0"/>
              </a:spcAft>
              <a:buClr>
                <a:srgbClr val="68645E"/>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 name="Google Shape;20;p3"/>
          <p:cNvSpPr/>
          <p:nvPr/>
        </p:nvSpPr>
        <p:spPr>
          <a:xfrm>
            <a:off x="6955275" y="4831400"/>
            <a:ext cx="1621200" cy="243300"/>
          </a:xfrm>
          <a:prstGeom prst="rect">
            <a:avLst/>
          </a:prstGeom>
          <a:solidFill>
            <a:srgbClr val="F68F3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hort, Centered Text">
  <p:cSld name="Title and Short, Centered Text">
    <p:spTree>
      <p:nvGrpSpPr>
        <p:cNvPr id="21" name="Shape 21"/>
        <p:cNvGrpSpPr/>
        <p:nvPr/>
      </p:nvGrpSpPr>
      <p:grpSpPr>
        <a:xfrm>
          <a:off x="0" y="0"/>
          <a:ext cx="0" cy="0"/>
          <a:chOff x="0" y="0"/>
          <a:chExt cx="0" cy="0"/>
        </a:xfrm>
      </p:grpSpPr>
      <p:sp>
        <p:nvSpPr>
          <p:cNvPr id="22" name="Google Shape;22;p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8645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428750"/>
            <a:ext cx="8229600" cy="2656200"/>
          </a:xfrm>
          <a:prstGeom prst="rect">
            <a:avLst/>
          </a:prstGeom>
          <a:noFill/>
          <a:ln>
            <a:noFill/>
          </a:ln>
        </p:spPr>
        <p:txBody>
          <a:bodyPr anchorCtr="0" anchor="ctr" bIns="45700" lIns="91425" spcFirstLastPara="1" rIns="91425" wrap="square" tIns="45700">
            <a:normAutofit/>
          </a:bodyPr>
          <a:lstStyle>
            <a:lvl1pPr indent="-228600" lvl="0" marL="457200" algn="ctr">
              <a:spcBef>
                <a:spcPts val="420"/>
              </a:spcBef>
              <a:spcAft>
                <a:spcPts val="0"/>
              </a:spcAft>
              <a:buClr>
                <a:srgbClr val="68645E"/>
              </a:buClr>
              <a:buSzPts val="2100"/>
              <a:buFont typeface="Arial"/>
              <a:buNone/>
              <a:defRPr b="0" i="0" sz="2100">
                <a:latin typeface="Arial"/>
                <a:ea typeface="Arial"/>
                <a:cs typeface="Arial"/>
                <a:sym typeface="Arial"/>
              </a:defRPr>
            </a:lvl1pPr>
            <a:lvl2pPr indent="-228600" lvl="1" marL="914400" algn="ctr">
              <a:spcBef>
                <a:spcPts val="560"/>
              </a:spcBef>
              <a:spcAft>
                <a:spcPts val="0"/>
              </a:spcAft>
              <a:buClr>
                <a:srgbClr val="68645E"/>
              </a:buClr>
              <a:buSzPts val="2800"/>
              <a:buFont typeface="Arial"/>
              <a:buNone/>
              <a:defRPr/>
            </a:lvl2pPr>
            <a:lvl3pPr indent="-228600" lvl="2" marL="1371600" algn="ctr">
              <a:spcBef>
                <a:spcPts val="480"/>
              </a:spcBef>
              <a:spcAft>
                <a:spcPts val="0"/>
              </a:spcAft>
              <a:buClr>
                <a:srgbClr val="F68F31"/>
              </a:buClr>
              <a:buSzPts val="2400"/>
              <a:buFont typeface="Arial"/>
              <a:buNone/>
              <a:defRPr/>
            </a:lvl3pPr>
            <a:lvl4pPr indent="-228600" lvl="3" marL="1828800" algn="ctr">
              <a:spcBef>
                <a:spcPts val="400"/>
              </a:spcBef>
              <a:spcAft>
                <a:spcPts val="0"/>
              </a:spcAft>
              <a:buClr>
                <a:srgbClr val="68645E"/>
              </a:buClr>
              <a:buSzPts val="2000"/>
              <a:buFont typeface="Arial"/>
              <a:buNone/>
              <a:defRPr/>
            </a:lvl4pPr>
            <a:lvl5pPr indent="-228600" lvl="4" marL="2286000" algn="ctr">
              <a:spcBef>
                <a:spcPts val="400"/>
              </a:spcBef>
              <a:spcAft>
                <a:spcPts val="0"/>
              </a:spcAft>
              <a:buClr>
                <a:srgbClr val="68645E"/>
              </a:buClr>
              <a:buSzPts val="2000"/>
              <a:buFont typeface="Arial"/>
              <a:buNone/>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ternate Title and Text Slide">
  <p:cSld name="Alternate Title and Text Slide">
    <p:spTree>
      <p:nvGrpSpPr>
        <p:cNvPr id="24" name="Shape 24"/>
        <p:cNvGrpSpPr/>
        <p:nvPr/>
      </p:nvGrpSpPr>
      <p:grpSpPr>
        <a:xfrm>
          <a:off x="0" y="0"/>
          <a:ext cx="0" cy="0"/>
          <a:chOff x="0" y="0"/>
          <a:chExt cx="0" cy="0"/>
        </a:xfrm>
      </p:grpSpPr>
      <p:sp>
        <p:nvSpPr>
          <p:cNvPr id="25" name="Google Shape;25;p5"/>
          <p:cNvSpPr/>
          <p:nvPr/>
        </p:nvSpPr>
        <p:spPr>
          <a:xfrm>
            <a:off x="0" y="1195917"/>
            <a:ext cx="9144000" cy="3947700"/>
          </a:xfrm>
          <a:prstGeom prst="rect">
            <a:avLst/>
          </a:prstGeom>
          <a:solidFill>
            <a:srgbClr val="F68F31"/>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 name="Google Shape;26;p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68F31"/>
              </a:buClr>
              <a:buSzPts val="3700"/>
              <a:buFont typeface="Arial"/>
              <a:buNone/>
              <a:defRPr>
                <a:solidFill>
                  <a:srgbClr val="F68F3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5"/>
          <p:cNvSpPr txBox="1"/>
          <p:nvPr>
            <p:ph idx="1" type="body"/>
          </p:nvPr>
        </p:nvSpPr>
        <p:spPr>
          <a:xfrm>
            <a:off x="457200" y="1524000"/>
            <a:ext cx="8229600" cy="2561100"/>
          </a:xfrm>
          <a:prstGeom prst="rect">
            <a:avLst/>
          </a:prstGeom>
          <a:noFill/>
          <a:ln>
            <a:noFill/>
          </a:ln>
        </p:spPr>
        <p:txBody>
          <a:bodyPr anchorCtr="0" anchor="ctr" bIns="45700" lIns="91425" spcFirstLastPara="1" rIns="91425" wrap="square" tIns="45700">
            <a:normAutofit/>
          </a:bodyPr>
          <a:lstStyle>
            <a:lvl1pPr indent="-228600" lvl="0" marL="457200" algn="ctr">
              <a:spcBef>
                <a:spcPts val="420"/>
              </a:spcBef>
              <a:spcAft>
                <a:spcPts val="0"/>
              </a:spcAft>
              <a:buClr>
                <a:schemeClr val="lt1"/>
              </a:buClr>
              <a:buSzPts val="2100"/>
              <a:buFont typeface="Arial"/>
              <a:buNone/>
              <a:defRPr b="0" i="0" sz="2100">
                <a:solidFill>
                  <a:schemeClr val="lt1"/>
                </a:solidFill>
                <a:latin typeface="Arial"/>
                <a:ea typeface="Arial"/>
                <a:cs typeface="Arial"/>
                <a:sym typeface="Arial"/>
              </a:defRPr>
            </a:lvl1pPr>
            <a:lvl2pPr indent="-228600" lvl="1" marL="914400" algn="ctr">
              <a:spcBef>
                <a:spcPts val="560"/>
              </a:spcBef>
              <a:spcAft>
                <a:spcPts val="0"/>
              </a:spcAft>
              <a:buClr>
                <a:srgbClr val="68645E"/>
              </a:buClr>
              <a:buSzPts val="2800"/>
              <a:buFont typeface="Arial"/>
              <a:buNone/>
              <a:defRPr/>
            </a:lvl2pPr>
            <a:lvl3pPr indent="-228600" lvl="2" marL="1371600" algn="ctr">
              <a:spcBef>
                <a:spcPts val="480"/>
              </a:spcBef>
              <a:spcAft>
                <a:spcPts val="0"/>
              </a:spcAft>
              <a:buClr>
                <a:srgbClr val="F68F31"/>
              </a:buClr>
              <a:buSzPts val="2400"/>
              <a:buFont typeface="Arial"/>
              <a:buNone/>
              <a:defRPr/>
            </a:lvl3pPr>
            <a:lvl4pPr indent="-228600" lvl="3" marL="1828800" algn="ctr">
              <a:spcBef>
                <a:spcPts val="400"/>
              </a:spcBef>
              <a:spcAft>
                <a:spcPts val="0"/>
              </a:spcAft>
              <a:buClr>
                <a:srgbClr val="68645E"/>
              </a:buClr>
              <a:buSzPts val="2000"/>
              <a:buFont typeface="Arial"/>
              <a:buNone/>
              <a:defRPr/>
            </a:lvl4pPr>
            <a:lvl5pPr indent="-228600" lvl="4" marL="2286000" algn="ctr">
              <a:spcBef>
                <a:spcPts val="400"/>
              </a:spcBef>
              <a:spcAft>
                <a:spcPts val="0"/>
              </a:spcAft>
              <a:buClr>
                <a:srgbClr val="68645E"/>
              </a:buClr>
              <a:buSzPts val="2000"/>
              <a:buFont typeface="Arial"/>
              <a:buNone/>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descr="NU McCormick horizontal white.png" id="28" name="Google Shape;28;p5"/>
          <p:cNvPicPr preferRelativeResize="0"/>
          <p:nvPr/>
        </p:nvPicPr>
        <p:blipFill rotWithShape="1">
          <a:blip r:embed="rId2">
            <a:alphaModFix/>
          </a:blip>
          <a:srcRect b="0" l="0" r="0" t="0"/>
          <a:stretch/>
        </p:blipFill>
        <p:spPr>
          <a:xfrm>
            <a:off x="7027720" y="4882080"/>
            <a:ext cx="1376172" cy="130302"/>
          </a:xfrm>
          <a:prstGeom prst="rect">
            <a:avLst/>
          </a:prstGeom>
          <a:noFill/>
          <a:ln>
            <a:noFill/>
          </a:ln>
        </p:spPr>
      </p:pic>
      <p:pic>
        <p:nvPicPr>
          <p:cNvPr descr="DfA white Logo 4-01.png" id="29" name="Google Shape;29;p5"/>
          <p:cNvPicPr preferRelativeResize="0"/>
          <p:nvPr/>
        </p:nvPicPr>
        <p:blipFill rotWithShape="1">
          <a:blip r:embed="rId3">
            <a:alphaModFix/>
          </a:blip>
          <a:srcRect b="0" l="0" r="0" t="0"/>
          <a:stretch/>
        </p:blipFill>
        <p:spPr>
          <a:xfrm>
            <a:off x="348610" y="4816535"/>
            <a:ext cx="197153" cy="22171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p6"/>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F68F31"/>
              </a:buClr>
              <a:buSzPts val="4000"/>
              <a:buFont typeface="Arial"/>
              <a:buNone/>
              <a:defRPr b="1" sz="4000" cap="none">
                <a:solidFill>
                  <a:srgbClr val="F68F3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6"/>
          <p:cNvSpPr txBox="1"/>
          <p:nvPr>
            <p:ph idx="1" type="body"/>
          </p:nvPr>
        </p:nvSpPr>
        <p:spPr>
          <a:xfrm>
            <a:off x="722313" y="2180035"/>
            <a:ext cx="7772400" cy="112500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8645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 name="Shape 35"/>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Title" showMasterSp="0">
  <p:cSld name="Picture with Title">
    <p:spTree>
      <p:nvGrpSpPr>
        <p:cNvPr id="36" name="Shape 36"/>
        <p:cNvGrpSpPr/>
        <p:nvPr/>
      </p:nvGrpSpPr>
      <p:grpSpPr>
        <a:xfrm>
          <a:off x="0" y="0"/>
          <a:ext cx="0" cy="0"/>
          <a:chOff x="0" y="0"/>
          <a:chExt cx="0" cy="0"/>
        </a:xfrm>
      </p:grpSpPr>
      <p:sp>
        <p:nvSpPr>
          <p:cNvPr id="37" name="Google Shape;37;p9"/>
          <p:cNvSpPr txBox="1"/>
          <p:nvPr>
            <p:ph type="title"/>
          </p:nvPr>
        </p:nvSpPr>
        <p:spPr>
          <a:xfrm>
            <a:off x="451734" y="4351867"/>
            <a:ext cx="8692200" cy="4251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F68F31"/>
              </a:buClr>
              <a:buSzPts val="5000"/>
              <a:buFont typeface="Arial"/>
              <a:buNone/>
              <a:defRPr b="1" i="0" sz="5000">
                <a:solidFill>
                  <a:srgbClr val="F68F3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9"/>
          <p:cNvSpPr/>
          <p:nvPr>
            <p:ph idx="2" type="pic"/>
          </p:nvPr>
        </p:nvSpPr>
        <p:spPr>
          <a:xfrm>
            <a:off x="0" y="0"/>
            <a:ext cx="9144000" cy="3968700"/>
          </a:xfrm>
          <a:prstGeom prst="rect">
            <a:avLst/>
          </a:prstGeom>
          <a:noFill/>
          <a:ln>
            <a:noFill/>
          </a:ln>
        </p:spPr>
        <p:txBody>
          <a:bodyPr anchorCtr="0" anchor="t" bIns="45700" lIns="91425" spcFirstLastPara="1" rIns="91425" wrap="square" tIns="45700">
            <a:noAutofit/>
          </a:bodyPr>
          <a:lstStyle>
            <a:lvl1pPr lvl="0" marR="0" algn="l">
              <a:spcBef>
                <a:spcPts val="640"/>
              </a:spcBef>
              <a:spcAft>
                <a:spcPts val="0"/>
              </a:spcAft>
              <a:buClr>
                <a:srgbClr val="68645E"/>
              </a:buClr>
              <a:buSzPts val="3200"/>
              <a:buFont typeface="Arial"/>
              <a:buNone/>
              <a:defRPr b="0" i="0" sz="3200" u="none" cap="none" strike="noStrike">
                <a:solidFill>
                  <a:srgbClr val="68645E"/>
                </a:solidFill>
                <a:latin typeface="Montserrat Medium"/>
                <a:ea typeface="Montserrat Medium"/>
                <a:cs typeface="Montserrat Medium"/>
                <a:sym typeface="Montserrat Medium"/>
              </a:defRPr>
            </a:lvl1pPr>
            <a:lvl2pPr lvl="1" marR="0" algn="l">
              <a:spcBef>
                <a:spcPts val="560"/>
              </a:spcBef>
              <a:spcAft>
                <a:spcPts val="0"/>
              </a:spcAft>
              <a:buClr>
                <a:srgbClr val="68645E"/>
              </a:buClr>
              <a:buSzPts val="2800"/>
              <a:buFont typeface="Merriweather Sans"/>
              <a:buNone/>
              <a:defRPr b="0" i="0" sz="2800" u="none" cap="none" strike="noStrike">
                <a:solidFill>
                  <a:srgbClr val="68645E"/>
                </a:solidFill>
                <a:latin typeface="Arial"/>
                <a:ea typeface="Arial"/>
                <a:cs typeface="Arial"/>
                <a:sym typeface="Arial"/>
              </a:defRPr>
            </a:lvl2pPr>
            <a:lvl3pPr lvl="2" marR="0" algn="l">
              <a:spcBef>
                <a:spcPts val="480"/>
              </a:spcBef>
              <a:spcAft>
                <a:spcPts val="0"/>
              </a:spcAft>
              <a:buClr>
                <a:srgbClr val="F68F31"/>
              </a:buClr>
              <a:buSzPts val="2400"/>
              <a:buFont typeface="Merriweather Sans"/>
              <a:buNone/>
              <a:defRPr b="0" i="0" sz="2400" u="none" cap="none" strike="noStrike">
                <a:solidFill>
                  <a:srgbClr val="F68F31"/>
                </a:solidFill>
                <a:latin typeface="Arial"/>
                <a:ea typeface="Arial"/>
                <a:cs typeface="Arial"/>
                <a:sym typeface="Arial"/>
              </a:defRPr>
            </a:lvl3pPr>
            <a:lvl4pPr lvl="3" marR="0" algn="l">
              <a:spcBef>
                <a:spcPts val="400"/>
              </a:spcBef>
              <a:spcAft>
                <a:spcPts val="0"/>
              </a:spcAft>
              <a:buClr>
                <a:srgbClr val="68645E"/>
              </a:buClr>
              <a:buSzPts val="2000"/>
              <a:buFont typeface="Arial"/>
              <a:buNone/>
              <a:defRPr b="0" i="0" sz="2000" u="none" cap="none" strike="noStrike">
                <a:solidFill>
                  <a:srgbClr val="68645E"/>
                </a:solidFill>
                <a:latin typeface="Arial"/>
                <a:ea typeface="Arial"/>
                <a:cs typeface="Arial"/>
                <a:sym typeface="Arial"/>
              </a:defRPr>
            </a:lvl4pPr>
            <a:lvl5pPr lvl="4" marR="0" algn="l">
              <a:spcBef>
                <a:spcPts val="400"/>
              </a:spcBef>
              <a:spcAft>
                <a:spcPts val="0"/>
              </a:spcAft>
              <a:buClr>
                <a:srgbClr val="68645E"/>
              </a:buClr>
              <a:buSzPts val="2000"/>
              <a:buFont typeface="Merriweather Sans"/>
              <a:buNone/>
              <a:defRPr b="0" i="0" sz="2000" u="none" cap="none" strike="noStrike">
                <a:solidFill>
                  <a:srgbClr val="68645E"/>
                </a:solidFill>
                <a:latin typeface="Arial"/>
                <a:ea typeface="Arial"/>
                <a:cs typeface="Arial"/>
                <a:sym typeface="Arial"/>
              </a:defRPr>
            </a:lvl5pPr>
            <a:lvl6pPr lvl="5"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Frame Picture" showMasterSp="0">
  <p:cSld name="Full Frame Picture">
    <p:spTree>
      <p:nvGrpSpPr>
        <p:cNvPr id="39" name="Shape 39"/>
        <p:cNvGrpSpPr/>
        <p:nvPr/>
      </p:nvGrpSpPr>
      <p:grpSpPr>
        <a:xfrm>
          <a:off x="0" y="0"/>
          <a:ext cx="0" cy="0"/>
          <a:chOff x="0" y="0"/>
          <a:chExt cx="0" cy="0"/>
        </a:xfrm>
      </p:grpSpPr>
      <p:sp>
        <p:nvSpPr>
          <p:cNvPr id="40" name="Google Shape;40;p10"/>
          <p:cNvSpPr/>
          <p:nvPr>
            <p:ph idx="2" type="pic"/>
          </p:nvPr>
        </p:nvSpPr>
        <p:spPr>
          <a:xfrm>
            <a:off x="0" y="0"/>
            <a:ext cx="9144000" cy="5143500"/>
          </a:xfrm>
          <a:prstGeom prst="rect">
            <a:avLst/>
          </a:prstGeom>
          <a:noFill/>
          <a:ln>
            <a:noFill/>
          </a:ln>
        </p:spPr>
        <p:txBody>
          <a:bodyPr anchorCtr="0" anchor="t" bIns="45700" lIns="91425" spcFirstLastPara="1" rIns="91425" wrap="square" tIns="45700">
            <a:noAutofit/>
          </a:bodyPr>
          <a:lstStyle>
            <a:lvl1pPr lvl="0" marR="0" algn="l">
              <a:spcBef>
                <a:spcPts val="640"/>
              </a:spcBef>
              <a:spcAft>
                <a:spcPts val="0"/>
              </a:spcAft>
              <a:buClr>
                <a:srgbClr val="68645E"/>
              </a:buClr>
              <a:buSzPts val="3200"/>
              <a:buFont typeface="Arial"/>
              <a:buChar char="•"/>
              <a:defRPr b="0" i="0" sz="3200" u="none" cap="none" strike="noStrike">
                <a:solidFill>
                  <a:srgbClr val="68645E"/>
                </a:solidFill>
                <a:latin typeface="Montserrat Medium"/>
                <a:ea typeface="Montserrat Medium"/>
                <a:cs typeface="Montserrat Medium"/>
                <a:sym typeface="Montserrat Medium"/>
              </a:defRPr>
            </a:lvl1pPr>
            <a:lvl2pPr lvl="1" marR="0" algn="l">
              <a:spcBef>
                <a:spcPts val="560"/>
              </a:spcBef>
              <a:spcAft>
                <a:spcPts val="0"/>
              </a:spcAft>
              <a:buClr>
                <a:srgbClr val="68645E"/>
              </a:buClr>
              <a:buSzPts val="2800"/>
              <a:buFont typeface="Merriweather Sans"/>
              <a:buChar char="⋆"/>
              <a:defRPr b="0" i="0" sz="2800" u="none" cap="none" strike="noStrike">
                <a:solidFill>
                  <a:srgbClr val="68645E"/>
                </a:solidFill>
                <a:latin typeface="Arial"/>
                <a:ea typeface="Arial"/>
                <a:cs typeface="Arial"/>
                <a:sym typeface="Arial"/>
              </a:defRPr>
            </a:lvl2pPr>
            <a:lvl3pPr lvl="2" marR="0" algn="l">
              <a:spcBef>
                <a:spcPts val="480"/>
              </a:spcBef>
              <a:spcAft>
                <a:spcPts val="0"/>
              </a:spcAft>
              <a:buClr>
                <a:srgbClr val="F68F31"/>
              </a:buClr>
              <a:buSzPts val="2400"/>
              <a:buFont typeface="Merriweather Sans"/>
              <a:buChar char="⋆"/>
              <a:defRPr b="0" i="0" sz="2400" u="none" cap="none" strike="noStrike">
                <a:solidFill>
                  <a:srgbClr val="F68F31"/>
                </a:solidFill>
                <a:latin typeface="Arial"/>
                <a:ea typeface="Arial"/>
                <a:cs typeface="Arial"/>
                <a:sym typeface="Arial"/>
              </a:defRPr>
            </a:lvl3pPr>
            <a:lvl4pPr lvl="3" marR="0" algn="l">
              <a:spcBef>
                <a:spcPts val="400"/>
              </a:spcBef>
              <a:spcAft>
                <a:spcPts val="0"/>
              </a:spcAft>
              <a:buClr>
                <a:srgbClr val="68645E"/>
              </a:buClr>
              <a:buSzPts val="2000"/>
              <a:buFont typeface="Arial"/>
              <a:buChar char="–"/>
              <a:defRPr b="0" i="0" sz="2000" u="none" cap="none" strike="noStrike">
                <a:solidFill>
                  <a:srgbClr val="68645E"/>
                </a:solidFill>
                <a:latin typeface="Arial"/>
                <a:ea typeface="Arial"/>
                <a:cs typeface="Arial"/>
                <a:sym typeface="Arial"/>
              </a:defRPr>
            </a:lvl4pPr>
            <a:lvl5pPr lvl="4" marR="0" algn="l">
              <a:spcBef>
                <a:spcPts val="400"/>
              </a:spcBef>
              <a:spcAft>
                <a:spcPts val="0"/>
              </a:spcAft>
              <a:buClr>
                <a:srgbClr val="68645E"/>
              </a:buClr>
              <a:buSzPts val="2000"/>
              <a:buFont typeface="Merriweather Sans"/>
              <a:buChar char="-"/>
              <a:defRPr b="0" i="0" sz="2000" u="none" cap="none" strike="noStrike">
                <a:solidFill>
                  <a:srgbClr val="68645E"/>
                </a:solidFill>
                <a:latin typeface="Arial"/>
                <a:ea typeface="Arial"/>
                <a:cs typeface="Arial"/>
                <a:sym typeface="Arial"/>
              </a:defRPr>
            </a:lvl5pPr>
            <a:lvl6pPr lvl="5"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lvl="6"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lvl="7"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lvl="8"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dk2"/>
        </a:solidFill>
      </p:bgPr>
    </p:bg>
    <p:spTree>
      <p:nvGrpSpPr>
        <p:cNvPr id="41" name="Shape 41"/>
        <p:cNvGrpSpPr/>
        <p:nvPr/>
      </p:nvGrpSpPr>
      <p:grpSpPr>
        <a:xfrm>
          <a:off x="0" y="0"/>
          <a:ext cx="0" cy="0"/>
          <a:chOff x="0" y="0"/>
          <a:chExt cx="0" cy="0"/>
        </a:xfrm>
      </p:grpSpPr>
      <p:sp>
        <p:nvSpPr>
          <p:cNvPr id="42" name="Google Shape;42;p11"/>
          <p:cNvSpPr txBox="1"/>
          <p:nvPr>
            <p:ph type="title"/>
          </p:nvPr>
        </p:nvSpPr>
        <p:spPr>
          <a:xfrm>
            <a:off x="457200" y="2036895"/>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3700"/>
              <a:buFont typeface="Arial"/>
              <a:buNone/>
              <a:defRPr>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Title" showMasterSp="0">
  <p:cSld name="1_Section Title">
    <p:bg>
      <p:bgPr>
        <a:solidFill>
          <a:schemeClr val="dk2"/>
        </a:solidFill>
      </p:bgPr>
    </p:bg>
    <p:spTree>
      <p:nvGrpSpPr>
        <p:cNvPr id="43" name="Shape 43"/>
        <p:cNvGrpSpPr/>
        <p:nvPr/>
      </p:nvGrpSpPr>
      <p:grpSpPr>
        <a:xfrm>
          <a:off x="0" y="0"/>
          <a:ext cx="0" cy="0"/>
          <a:chOff x="0" y="0"/>
          <a:chExt cx="0" cy="0"/>
        </a:xfrm>
      </p:grpSpPr>
      <p:sp>
        <p:nvSpPr>
          <p:cNvPr id="44" name="Google Shape;44;p12"/>
          <p:cNvSpPr txBox="1"/>
          <p:nvPr>
            <p:ph type="title"/>
          </p:nvPr>
        </p:nvSpPr>
        <p:spPr>
          <a:xfrm>
            <a:off x="457200" y="2724812"/>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4800"/>
              <a:buFont typeface="Arial"/>
              <a:buNone/>
              <a:defRPr sz="48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DfA white Logo 4-01.png" id="45" name="Google Shape;45;p12"/>
          <p:cNvPicPr preferRelativeResize="0"/>
          <p:nvPr/>
        </p:nvPicPr>
        <p:blipFill rotWithShape="1">
          <a:blip r:embed="rId2">
            <a:alphaModFix/>
          </a:blip>
          <a:srcRect b="0" l="0" r="0" t="0"/>
          <a:stretch/>
        </p:blipFill>
        <p:spPr>
          <a:xfrm>
            <a:off x="3859389" y="1038841"/>
            <a:ext cx="1116541" cy="125562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6" name="Shape 46"/>
        <p:cNvGrpSpPr/>
        <p:nvPr/>
      </p:nvGrpSpPr>
      <p:grpSpPr>
        <a:xfrm>
          <a:off x="0" y="0"/>
          <a:ext cx="0" cy="0"/>
          <a:chOff x="0" y="0"/>
          <a:chExt cx="0" cy="0"/>
        </a:xfrm>
      </p:grpSpPr>
      <p:sp>
        <p:nvSpPr>
          <p:cNvPr id="47" name="Google Shape;47;p13"/>
          <p:cNvSpPr txBox="1"/>
          <p:nvPr>
            <p:ph type="title"/>
          </p:nvPr>
        </p:nvSpPr>
        <p:spPr>
          <a:xfrm>
            <a:off x="311700" y="445025"/>
            <a:ext cx="8520600" cy="572700"/>
          </a:xfrm>
          <a:prstGeom prst="rect">
            <a:avLst/>
          </a:prstGeom>
        </p:spPr>
        <p:txBody>
          <a:bodyPr anchorCtr="0" anchor="ctr" bIns="45700" lIns="91425" spcFirstLastPara="1" rIns="91425" wrap="square" tIns="45700">
            <a:normAutofit/>
          </a:bodyPr>
          <a:lstStyle>
            <a:lvl1pPr lvl="0">
              <a:spcBef>
                <a:spcPts val="0"/>
              </a:spcBef>
              <a:spcAft>
                <a:spcPts val="0"/>
              </a:spcAft>
              <a:buSzPts val="3700"/>
              <a:buFont typeface="Montserrat"/>
              <a:buNone/>
              <a:defRPr>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13"/>
          <p:cNvSpPr txBox="1"/>
          <p:nvPr>
            <p:ph idx="1" type="body"/>
          </p:nvPr>
        </p:nvSpPr>
        <p:spPr>
          <a:xfrm>
            <a:off x="311700" y="1152475"/>
            <a:ext cx="8520600" cy="3416400"/>
          </a:xfrm>
          <a:prstGeom prst="rect">
            <a:avLst/>
          </a:prstGeom>
        </p:spPr>
        <p:txBody>
          <a:bodyPr anchorCtr="0" anchor="t" bIns="45700" lIns="91425" spcFirstLastPara="1" rIns="91425" wrap="square" tIns="45700">
            <a:normAutofit/>
          </a:bodyPr>
          <a:lstStyle>
            <a:lvl1pPr indent="-431800" lvl="0" marL="457200">
              <a:spcBef>
                <a:spcPts val="640"/>
              </a:spcBef>
              <a:spcAft>
                <a:spcPts val="0"/>
              </a:spcAft>
              <a:buSzPts val="3200"/>
              <a:buFont typeface="Montserrat Medium"/>
              <a:buChar char="•"/>
              <a:defRPr/>
            </a:lvl1pPr>
            <a:lvl2pPr indent="-406400" lvl="1" marL="914400">
              <a:spcBef>
                <a:spcPts val="560"/>
              </a:spcBef>
              <a:spcAft>
                <a:spcPts val="0"/>
              </a:spcAft>
              <a:buSzPts val="2800"/>
              <a:buFont typeface="Montserrat"/>
              <a:buChar char="⋆"/>
              <a:defRPr>
                <a:latin typeface="Montserrat"/>
                <a:ea typeface="Montserrat"/>
                <a:cs typeface="Montserrat"/>
                <a:sym typeface="Montserrat"/>
              </a:defRPr>
            </a:lvl2pPr>
            <a:lvl3pPr indent="-381000" lvl="2" marL="1371600">
              <a:spcBef>
                <a:spcPts val="480"/>
              </a:spcBef>
              <a:spcAft>
                <a:spcPts val="0"/>
              </a:spcAft>
              <a:buClr>
                <a:schemeClr val="lt2"/>
              </a:buClr>
              <a:buSzPts val="2400"/>
              <a:buFont typeface="Montserrat"/>
              <a:buChar char="⋆"/>
              <a:defRPr>
                <a:solidFill>
                  <a:schemeClr val="lt2"/>
                </a:solidFill>
                <a:latin typeface="Montserrat"/>
                <a:ea typeface="Montserrat"/>
                <a:cs typeface="Montserrat"/>
                <a:sym typeface="Montserrat"/>
              </a:defRPr>
            </a:lvl3pPr>
            <a:lvl4pPr indent="-355600" lvl="3" marL="1828800">
              <a:spcBef>
                <a:spcPts val="400"/>
              </a:spcBef>
              <a:spcAft>
                <a:spcPts val="0"/>
              </a:spcAft>
              <a:buSzPts val="2000"/>
              <a:buChar char="–"/>
              <a:defRPr/>
            </a:lvl4pPr>
            <a:lvl5pPr indent="-355600" lvl="4" marL="2286000">
              <a:spcBef>
                <a:spcPts val="400"/>
              </a:spcBef>
              <a:spcAft>
                <a:spcPts val="0"/>
              </a:spcAft>
              <a:buSzPts val="2000"/>
              <a:buChar char="-"/>
              <a:defRPr/>
            </a:lvl5pPr>
            <a:lvl6pPr indent="-355600" lvl="5" marL="2743200">
              <a:spcBef>
                <a:spcPts val="400"/>
              </a:spcBef>
              <a:spcAft>
                <a:spcPts val="0"/>
              </a:spcAft>
              <a:buSzPts val="2000"/>
              <a:buChar char="•"/>
              <a:defRPr/>
            </a:lvl6pPr>
            <a:lvl7pPr indent="-355600" lvl="6" marL="3200400">
              <a:spcBef>
                <a:spcPts val="400"/>
              </a:spcBef>
              <a:spcAft>
                <a:spcPts val="0"/>
              </a:spcAft>
              <a:buSzPts val="2000"/>
              <a:buChar char="•"/>
              <a:defRPr/>
            </a:lvl7pPr>
            <a:lvl8pPr indent="-355600" lvl="7" marL="3657600">
              <a:spcBef>
                <a:spcPts val="400"/>
              </a:spcBef>
              <a:spcAft>
                <a:spcPts val="0"/>
              </a:spcAft>
              <a:buSzPts val="2000"/>
              <a:buChar char="•"/>
              <a:defRPr/>
            </a:lvl8pPr>
            <a:lvl9pPr indent="-355600" lvl="8" marL="4114800">
              <a:spcBef>
                <a:spcPts val="400"/>
              </a:spcBef>
              <a:spcAft>
                <a:spcPts val="0"/>
              </a:spcAft>
              <a:buSzPts val="2000"/>
              <a:buChar char="•"/>
              <a:defRPr/>
            </a:lvl9pPr>
          </a:lstStyle>
          <a:p/>
        </p:txBody>
      </p:sp>
      <p:sp>
        <p:nvSpPr>
          <p:cNvPr id="49" name="Google Shape;49;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ection Title" showMasterSp="0">
  <p:cSld name="2_Section Title">
    <p:bg>
      <p:bgPr>
        <a:solidFill>
          <a:schemeClr val="dk2"/>
        </a:solidFill>
      </p:bgPr>
    </p:bg>
    <p:spTree>
      <p:nvGrpSpPr>
        <p:cNvPr id="50" name="Shape 50"/>
        <p:cNvGrpSpPr/>
        <p:nvPr/>
      </p:nvGrpSpPr>
      <p:grpSpPr>
        <a:xfrm>
          <a:off x="0" y="0"/>
          <a:ext cx="0" cy="0"/>
          <a:chOff x="0" y="0"/>
          <a:chExt cx="0" cy="0"/>
        </a:xfrm>
      </p:grpSpPr>
      <p:sp>
        <p:nvSpPr>
          <p:cNvPr id="51" name="Google Shape;51;p14"/>
          <p:cNvSpPr txBox="1"/>
          <p:nvPr>
            <p:ph type="title"/>
          </p:nvPr>
        </p:nvSpPr>
        <p:spPr>
          <a:xfrm>
            <a:off x="457200" y="2143125"/>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2800"/>
              <a:buNone/>
              <a:defRPr sz="2800">
                <a:solidFill>
                  <a:srgbClr val="FFFFFF"/>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2" name="Google Shape;52;p1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rgbClr val="434343"/>
                </a:solidFill>
              </a:defRPr>
            </a:lvl1pPr>
            <a:lvl2pPr lvl="1" algn="r">
              <a:buNone/>
              <a:defRPr sz="1300">
                <a:solidFill>
                  <a:srgbClr val="434343"/>
                </a:solidFill>
              </a:defRPr>
            </a:lvl2pPr>
            <a:lvl3pPr lvl="2" algn="r">
              <a:buNone/>
              <a:defRPr sz="1300">
                <a:solidFill>
                  <a:srgbClr val="434343"/>
                </a:solidFill>
              </a:defRPr>
            </a:lvl3pPr>
            <a:lvl4pPr lvl="3" algn="r">
              <a:buNone/>
              <a:defRPr sz="1300">
                <a:solidFill>
                  <a:srgbClr val="434343"/>
                </a:solidFill>
              </a:defRPr>
            </a:lvl4pPr>
            <a:lvl5pPr lvl="4" algn="r">
              <a:buNone/>
              <a:defRPr sz="1300">
                <a:solidFill>
                  <a:srgbClr val="434343"/>
                </a:solidFill>
              </a:defRPr>
            </a:lvl5pPr>
            <a:lvl6pPr lvl="5" algn="r">
              <a:buNone/>
              <a:defRPr sz="1300">
                <a:solidFill>
                  <a:srgbClr val="434343"/>
                </a:solidFill>
              </a:defRPr>
            </a:lvl6pPr>
            <a:lvl7pPr lvl="6" algn="r">
              <a:buNone/>
              <a:defRPr sz="1300">
                <a:solidFill>
                  <a:srgbClr val="434343"/>
                </a:solidFill>
              </a:defRPr>
            </a:lvl7pPr>
            <a:lvl8pPr lvl="7" algn="r">
              <a:buNone/>
              <a:defRPr sz="1300">
                <a:solidFill>
                  <a:srgbClr val="434343"/>
                </a:solidFill>
              </a:defRPr>
            </a:lvl8pPr>
            <a:lvl9pPr lvl="8" algn="r">
              <a:buNone/>
              <a:defRPr sz="1300">
                <a:solidFill>
                  <a:srgbClr val="434343"/>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 type="twoColTx">
  <p:cSld name="TITLE_AND_TWO_COLUMNS">
    <p:spTree>
      <p:nvGrpSpPr>
        <p:cNvPr id="53" name="Shape 53"/>
        <p:cNvGrpSpPr/>
        <p:nvPr/>
      </p:nvGrpSpPr>
      <p:grpSpPr>
        <a:xfrm>
          <a:off x="0" y="0"/>
          <a:ext cx="0" cy="0"/>
          <a:chOff x="0" y="0"/>
          <a:chExt cx="0" cy="0"/>
        </a:xfrm>
      </p:grpSpPr>
      <p:sp>
        <p:nvSpPr>
          <p:cNvPr id="54" name="Google Shape;54;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5" name="Google Shape;55;p1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56" name="Google Shape;56;p1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cxnSp>
        <p:nvCxnSpPr>
          <p:cNvPr id="57" name="Google Shape;57;p15"/>
          <p:cNvCxnSpPr/>
          <p:nvPr/>
        </p:nvCxnSpPr>
        <p:spPr>
          <a:xfrm flipH="1" rot="10800000">
            <a:off x="-136425" y="1081200"/>
            <a:ext cx="9351300" cy="7800"/>
          </a:xfrm>
          <a:prstGeom prst="straightConnector1">
            <a:avLst/>
          </a:prstGeom>
          <a:noFill/>
          <a:ln cap="flat" cmpd="sng" w="76200">
            <a:solidFill>
              <a:schemeClr val="accent1"/>
            </a:solidFill>
            <a:prstDash val="solid"/>
            <a:round/>
            <a:headEnd len="sm" w="sm" type="none"/>
            <a:tailEnd len="sm" w="sm"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with Overlay" showMasterSp="0">
  <p:cSld name="Section Title_1">
    <p:bg>
      <p:bgPr>
        <a:solidFill>
          <a:schemeClr val="dk2"/>
        </a:solidFill>
      </p:bgPr>
    </p:bg>
    <p:spTree>
      <p:nvGrpSpPr>
        <p:cNvPr id="58" name="Shape 58"/>
        <p:cNvGrpSpPr/>
        <p:nvPr/>
      </p:nvGrpSpPr>
      <p:grpSpPr>
        <a:xfrm>
          <a:off x="0" y="0"/>
          <a:ext cx="0" cy="0"/>
          <a:chOff x="0" y="0"/>
          <a:chExt cx="0" cy="0"/>
        </a:xfrm>
      </p:grpSpPr>
      <p:pic>
        <p:nvPicPr>
          <p:cNvPr id="59" name="Google Shape;59;p16"/>
          <p:cNvPicPr preferRelativeResize="0"/>
          <p:nvPr/>
        </p:nvPicPr>
        <p:blipFill>
          <a:blip r:embed="rId2">
            <a:alphaModFix amt="8000"/>
          </a:blip>
          <a:stretch>
            <a:fillRect/>
          </a:stretch>
        </p:blipFill>
        <p:spPr>
          <a:xfrm>
            <a:off x="159875" y="2281342"/>
            <a:ext cx="4376049" cy="565818"/>
          </a:xfrm>
          <a:prstGeom prst="rect">
            <a:avLst/>
          </a:prstGeom>
          <a:noFill/>
          <a:ln>
            <a:noFill/>
          </a:ln>
        </p:spPr>
      </p:pic>
      <p:pic>
        <p:nvPicPr>
          <p:cNvPr id="60" name="Google Shape;60;p16"/>
          <p:cNvPicPr preferRelativeResize="0"/>
          <p:nvPr/>
        </p:nvPicPr>
        <p:blipFill>
          <a:blip r:embed="rId2">
            <a:alphaModFix amt="8000"/>
          </a:blip>
          <a:stretch>
            <a:fillRect/>
          </a:stretch>
        </p:blipFill>
        <p:spPr>
          <a:xfrm>
            <a:off x="-2083175" y="2855417"/>
            <a:ext cx="4376049" cy="565818"/>
          </a:xfrm>
          <a:prstGeom prst="rect">
            <a:avLst/>
          </a:prstGeom>
          <a:noFill/>
          <a:ln>
            <a:noFill/>
          </a:ln>
        </p:spPr>
      </p:pic>
      <p:pic>
        <p:nvPicPr>
          <p:cNvPr id="61" name="Google Shape;61;p16"/>
          <p:cNvPicPr preferRelativeResize="0"/>
          <p:nvPr/>
        </p:nvPicPr>
        <p:blipFill>
          <a:blip r:embed="rId2">
            <a:alphaModFix amt="8000"/>
          </a:blip>
          <a:stretch>
            <a:fillRect/>
          </a:stretch>
        </p:blipFill>
        <p:spPr>
          <a:xfrm>
            <a:off x="2383975" y="2855417"/>
            <a:ext cx="4376049" cy="565818"/>
          </a:xfrm>
          <a:prstGeom prst="rect">
            <a:avLst/>
          </a:prstGeom>
          <a:noFill/>
          <a:ln>
            <a:noFill/>
          </a:ln>
        </p:spPr>
      </p:pic>
      <p:pic>
        <p:nvPicPr>
          <p:cNvPr id="62" name="Google Shape;62;p16"/>
          <p:cNvPicPr preferRelativeResize="0"/>
          <p:nvPr/>
        </p:nvPicPr>
        <p:blipFill>
          <a:blip r:embed="rId2">
            <a:alphaModFix amt="8000"/>
          </a:blip>
          <a:stretch>
            <a:fillRect/>
          </a:stretch>
        </p:blipFill>
        <p:spPr>
          <a:xfrm>
            <a:off x="159875" y="3450700"/>
            <a:ext cx="4376049" cy="565818"/>
          </a:xfrm>
          <a:prstGeom prst="rect">
            <a:avLst/>
          </a:prstGeom>
          <a:noFill/>
          <a:ln>
            <a:noFill/>
          </a:ln>
        </p:spPr>
      </p:pic>
      <p:pic>
        <p:nvPicPr>
          <p:cNvPr id="63" name="Google Shape;63;p16"/>
          <p:cNvPicPr preferRelativeResize="0"/>
          <p:nvPr/>
        </p:nvPicPr>
        <p:blipFill>
          <a:blip r:embed="rId2">
            <a:alphaModFix amt="8000"/>
          </a:blip>
          <a:stretch>
            <a:fillRect/>
          </a:stretch>
        </p:blipFill>
        <p:spPr>
          <a:xfrm>
            <a:off x="4608050" y="3450700"/>
            <a:ext cx="4376049" cy="565818"/>
          </a:xfrm>
          <a:prstGeom prst="rect">
            <a:avLst/>
          </a:prstGeom>
          <a:noFill/>
          <a:ln>
            <a:noFill/>
          </a:ln>
        </p:spPr>
      </p:pic>
      <p:pic>
        <p:nvPicPr>
          <p:cNvPr id="64" name="Google Shape;64;p16"/>
          <p:cNvPicPr preferRelativeResize="0"/>
          <p:nvPr/>
        </p:nvPicPr>
        <p:blipFill>
          <a:blip r:embed="rId2">
            <a:alphaModFix amt="8000"/>
          </a:blip>
          <a:stretch>
            <a:fillRect/>
          </a:stretch>
        </p:blipFill>
        <p:spPr>
          <a:xfrm>
            <a:off x="-2083175" y="4024775"/>
            <a:ext cx="4376049" cy="565818"/>
          </a:xfrm>
          <a:prstGeom prst="rect">
            <a:avLst/>
          </a:prstGeom>
          <a:noFill/>
          <a:ln>
            <a:noFill/>
          </a:ln>
        </p:spPr>
      </p:pic>
      <p:pic>
        <p:nvPicPr>
          <p:cNvPr id="65" name="Google Shape;65;p16"/>
          <p:cNvPicPr preferRelativeResize="0"/>
          <p:nvPr/>
        </p:nvPicPr>
        <p:blipFill>
          <a:blip r:embed="rId2">
            <a:alphaModFix amt="8000"/>
          </a:blip>
          <a:stretch>
            <a:fillRect/>
          </a:stretch>
        </p:blipFill>
        <p:spPr>
          <a:xfrm>
            <a:off x="2383975" y="4024775"/>
            <a:ext cx="4376049" cy="565818"/>
          </a:xfrm>
          <a:prstGeom prst="rect">
            <a:avLst/>
          </a:prstGeom>
          <a:noFill/>
          <a:ln>
            <a:noFill/>
          </a:ln>
        </p:spPr>
      </p:pic>
      <p:pic>
        <p:nvPicPr>
          <p:cNvPr id="66" name="Google Shape;66;p16"/>
          <p:cNvPicPr preferRelativeResize="0"/>
          <p:nvPr/>
        </p:nvPicPr>
        <p:blipFill>
          <a:blip r:embed="rId2">
            <a:alphaModFix amt="8000"/>
          </a:blip>
          <a:stretch>
            <a:fillRect/>
          </a:stretch>
        </p:blipFill>
        <p:spPr>
          <a:xfrm>
            <a:off x="159875" y="4620057"/>
            <a:ext cx="4376049" cy="565818"/>
          </a:xfrm>
          <a:prstGeom prst="rect">
            <a:avLst/>
          </a:prstGeom>
          <a:noFill/>
          <a:ln>
            <a:noFill/>
          </a:ln>
        </p:spPr>
      </p:pic>
      <p:pic>
        <p:nvPicPr>
          <p:cNvPr id="67" name="Google Shape;67;p16"/>
          <p:cNvPicPr preferRelativeResize="0"/>
          <p:nvPr/>
        </p:nvPicPr>
        <p:blipFill>
          <a:blip r:embed="rId2">
            <a:alphaModFix amt="8000"/>
          </a:blip>
          <a:stretch>
            <a:fillRect/>
          </a:stretch>
        </p:blipFill>
        <p:spPr>
          <a:xfrm>
            <a:off x="4608050" y="4620057"/>
            <a:ext cx="4376049" cy="565818"/>
          </a:xfrm>
          <a:prstGeom prst="rect">
            <a:avLst/>
          </a:prstGeom>
          <a:noFill/>
          <a:ln>
            <a:noFill/>
          </a:ln>
        </p:spPr>
      </p:pic>
      <p:pic>
        <p:nvPicPr>
          <p:cNvPr id="68" name="Google Shape;68;p16"/>
          <p:cNvPicPr preferRelativeResize="0"/>
          <p:nvPr/>
        </p:nvPicPr>
        <p:blipFill>
          <a:blip r:embed="rId2">
            <a:alphaModFix amt="8000"/>
          </a:blip>
          <a:stretch>
            <a:fillRect/>
          </a:stretch>
        </p:blipFill>
        <p:spPr>
          <a:xfrm>
            <a:off x="6851125" y="2855417"/>
            <a:ext cx="4376049" cy="565818"/>
          </a:xfrm>
          <a:prstGeom prst="rect">
            <a:avLst/>
          </a:prstGeom>
          <a:noFill/>
          <a:ln>
            <a:noFill/>
          </a:ln>
        </p:spPr>
      </p:pic>
      <p:pic>
        <p:nvPicPr>
          <p:cNvPr id="69" name="Google Shape;69;p16"/>
          <p:cNvPicPr preferRelativeResize="0"/>
          <p:nvPr/>
        </p:nvPicPr>
        <p:blipFill>
          <a:blip r:embed="rId2">
            <a:alphaModFix amt="8000"/>
          </a:blip>
          <a:stretch>
            <a:fillRect/>
          </a:stretch>
        </p:blipFill>
        <p:spPr>
          <a:xfrm>
            <a:off x="6851125" y="4024775"/>
            <a:ext cx="4376049" cy="565818"/>
          </a:xfrm>
          <a:prstGeom prst="rect">
            <a:avLst/>
          </a:prstGeom>
          <a:noFill/>
          <a:ln>
            <a:noFill/>
          </a:ln>
        </p:spPr>
      </p:pic>
      <p:pic>
        <p:nvPicPr>
          <p:cNvPr id="70" name="Google Shape;70;p16"/>
          <p:cNvPicPr preferRelativeResize="0"/>
          <p:nvPr/>
        </p:nvPicPr>
        <p:blipFill>
          <a:blip r:embed="rId2">
            <a:alphaModFix amt="8000"/>
          </a:blip>
          <a:stretch>
            <a:fillRect/>
          </a:stretch>
        </p:blipFill>
        <p:spPr>
          <a:xfrm>
            <a:off x="159875" y="0"/>
            <a:ext cx="4376049" cy="565818"/>
          </a:xfrm>
          <a:prstGeom prst="rect">
            <a:avLst/>
          </a:prstGeom>
          <a:noFill/>
          <a:ln>
            <a:noFill/>
          </a:ln>
        </p:spPr>
      </p:pic>
      <p:pic>
        <p:nvPicPr>
          <p:cNvPr id="71" name="Google Shape;71;p16"/>
          <p:cNvPicPr preferRelativeResize="0"/>
          <p:nvPr/>
        </p:nvPicPr>
        <p:blipFill>
          <a:blip r:embed="rId2">
            <a:alphaModFix amt="8000"/>
          </a:blip>
          <a:stretch>
            <a:fillRect/>
          </a:stretch>
        </p:blipFill>
        <p:spPr>
          <a:xfrm>
            <a:off x="-2083175" y="574075"/>
            <a:ext cx="4376049" cy="565818"/>
          </a:xfrm>
          <a:prstGeom prst="rect">
            <a:avLst/>
          </a:prstGeom>
          <a:noFill/>
          <a:ln>
            <a:noFill/>
          </a:ln>
        </p:spPr>
      </p:pic>
      <p:pic>
        <p:nvPicPr>
          <p:cNvPr id="72" name="Google Shape;72;p16"/>
          <p:cNvPicPr preferRelativeResize="0"/>
          <p:nvPr/>
        </p:nvPicPr>
        <p:blipFill>
          <a:blip r:embed="rId2">
            <a:alphaModFix amt="8000"/>
          </a:blip>
          <a:stretch>
            <a:fillRect/>
          </a:stretch>
        </p:blipFill>
        <p:spPr>
          <a:xfrm>
            <a:off x="2383975" y="574075"/>
            <a:ext cx="4376049" cy="565818"/>
          </a:xfrm>
          <a:prstGeom prst="rect">
            <a:avLst/>
          </a:prstGeom>
          <a:noFill/>
          <a:ln>
            <a:noFill/>
          </a:ln>
        </p:spPr>
      </p:pic>
      <p:pic>
        <p:nvPicPr>
          <p:cNvPr id="73" name="Google Shape;73;p16"/>
          <p:cNvPicPr preferRelativeResize="0"/>
          <p:nvPr/>
        </p:nvPicPr>
        <p:blipFill>
          <a:blip r:embed="rId2">
            <a:alphaModFix amt="8000"/>
          </a:blip>
          <a:stretch>
            <a:fillRect/>
          </a:stretch>
        </p:blipFill>
        <p:spPr>
          <a:xfrm>
            <a:off x="159875" y="1169357"/>
            <a:ext cx="4376049" cy="565818"/>
          </a:xfrm>
          <a:prstGeom prst="rect">
            <a:avLst/>
          </a:prstGeom>
          <a:noFill/>
          <a:ln>
            <a:noFill/>
          </a:ln>
        </p:spPr>
      </p:pic>
      <p:pic>
        <p:nvPicPr>
          <p:cNvPr id="74" name="Google Shape;74;p16"/>
          <p:cNvPicPr preferRelativeResize="0"/>
          <p:nvPr/>
        </p:nvPicPr>
        <p:blipFill>
          <a:blip r:embed="rId2">
            <a:alphaModFix amt="8000"/>
          </a:blip>
          <a:stretch>
            <a:fillRect/>
          </a:stretch>
        </p:blipFill>
        <p:spPr>
          <a:xfrm>
            <a:off x="-2083175" y="1743432"/>
            <a:ext cx="4376049" cy="565818"/>
          </a:xfrm>
          <a:prstGeom prst="rect">
            <a:avLst/>
          </a:prstGeom>
          <a:noFill/>
          <a:ln>
            <a:noFill/>
          </a:ln>
        </p:spPr>
      </p:pic>
      <p:pic>
        <p:nvPicPr>
          <p:cNvPr id="75" name="Google Shape;75;p16"/>
          <p:cNvPicPr preferRelativeResize="0"/>
          <p:nvPr/>
        </p:nvPicPr>
        <p:blipFill>
          <a:blip r:embed="rId2">
            <a:alphaModFix amt="8000"/>
          </a:blip>
          <a:stretch>
            <a:fillRect/>
          </a:stretch>
        </p:blipFill>
        <p:spPr>
          <a:xfrm>
            <a:off x="2383975" y="1743432"/>
            <a:ext cx="4376049" cy="565818"/>
          </a:xfrm>
          <a:prstGeom prst="rect">
            <a:avLst/>
          </a:prstGeom>
          <a:noFill/>
          <a:ln>
            <a:noFill/>
          </a:ln>
        </p:spPr>
      </p:pic>
      <p:pic>
        <p:nvPicPr>
          <p:cNvPr id="76" name="Google Shape;76;p16"/>
          <p:cNvPicPr preferRelativeResize="0"/>
          <p:nvPr/>
        </p:nvPicPr>
        <p:blipFill>
          <a:blip r:embed="rId2">
            <a:alphaModFix amt="8000"/>
          </a:blip>
          <a:stretch>
            <a:fillRect/>
          </a:stretch>
        </p:blipFill>
        <p:spPr>
          <a:xfrm>
            <a:off x="4608050" y="0"/>
            <a:ext cx="4376049" cy="565818"/>
          </a:xfrm>
          <a:prstGeom prst="rect">
            <a:avLst/>
          </a:prstGeom>
          <a:noFill/>
          <a:ln>
            <a:noFill/>
          </a:ln>
        </p:spPr>
      </p:pic>
      <p:pic>
        <p:nvPicPr>
          <p:cNvPr id="77" name="Google Shape;77;p16"/>
          <p:cNvPicPr preferRelativeResize="0"/>
          <p:nvPr/>
        </p:nvPicPr>
        <p:blipFill>
          <a:blip r:embed="rId2">
            <a:alphaModFix amt="8000"/>
          </a:blip>
          <a:stretch>
            <a:fillRect/>
          </a:stretch>
        </p:blipFill>
        <p:spPr>
          <a:xfrm>
            <a:off x="6851125" y="574075"/>
            <a:ext cx="4376049" cy="565818"/>
          </a:xfrm>
          <a:prstGeom prst="rect">
            <a:avLst/>
          </a:prstGeom>
          <a:noFill/>
          <a:ln>
            <a:noFill/>
          </a:ln>
        </p:spPr>
      </p:pic>
      <p:pic>
        <p:nvPicPr>
          <p:cNvPr id="78" name="Google Shape;78;p16"/>
          <p:cNvPicPr preferRelativeResize="0"/>
          <p:nvPr/>
        </p:nvPicPr>
        <p:blipFill>
          <a:blip r:embed="rId2">
            <a:alphaModFix amt="8000"/>
          </a:blip>
          <a:stretch>
            <a:fillRect/>
          </a:stretch>
        </p:blipFill>
        <p:spPr>
          <a:xfrm>
            <a:off x="4608050" y="1169357"/>
            <a:ext cx="4376049" cy="565818"/>
          </a:xfrm>
          <a:prstGeom prst="rect">
            <a:avLst/>
          </a:prstGeom>
          <a:noFill/>
          <a:ln>
            <a:noFill/>
          </a:ln>
        </p:spPr>
      </p:pic>
      <p:pic>
        <p:nvPicPr>
          <p:cNvPr id="79" name="Google Shape;79;p16"/>
          <p:cNvPicPr preferRelativeResize="0"/>
          <p:nvPr/>
        </p:nvPicPr>
        <p:blipFill>
          <a:blip r:embed="rId2">
            <a:alphaModFix amt="8000"/>
          </a:blip>
          <a:stretch>
            <a:fillRect/>
          </a:stretch>
        </p:blipFill>
        <p:spPr>
          <a:xfrm>
            <a:off x="6851125" y="1743432"/>
            <a:ext cx="4376049" cy="565818"/>
          </a:xfrm>
          <a:prstGeom prst="rect">
            <a:avLst/>
          </a:prstGeom>
          <a:noFill/>
          <a:ln>
            <a:noFill/>
          </a:ln>
        </p:spPr>
      </p:pic>
      <p:pic>
        <p:nvPicPr>
          <p:cNvPr id="80" name="Google Shape;80;p16"/>
          <p:cNvPicPr preferRelativeResize="0"/>
          <p:nvPr/>
        </p:nvPicPr>
        <p:blipFill>
          <a:blip r:embed="rId2">
            <a:alphaModFix amt="8000"/>
          </a:blip>
          <a:stretch>
            <a:fillRect/>
          </a:stretch>
        </p:blipFill>
        <p:spPr>
          <a:xfrm>
            <a:off x="4608050" y="2281342"/>
            <a:ext cx="4376049" cy="565818"/>
          </a:xfrm>
          <a:prstGeom prst="rect">
            <a:avLst/>
          </a:prstGeom>
          <a:noFill/>
          <a:ln>
            <a:noFill/>
          </a:ln>
        </p:spPr>
      </p:pic>
      <p:sp>
        <p:nvSpPr>
          <p:cNvPr id="81" name="Google Shape;81;p16"/>
          <p:cNvSpPr txBox="1"/>
          <p:nvPr>
            <p:ph type="title"/>
          </p:nvPr>
        </p:nvSpPr>
        <p:spPr>
          <a:xfrm>
            <a:off x="457200" y="2143120"/>
            <a:ext cx="8229600" cy="857400"/>
          </a:xfrm>
          <a:prstGeom prst="rect">
            <a:avLst/>
          </a:prstGeom>
          <a:noFill/>
          <a:ln>
            <a:noFill/>
          </a:ln>
        </p:spPr>
        <p:txBody>
          <a:bodyPr anchorCtr="0" anchor="ctr" bIns="45700" lIns="91425" spcFirstLastPara="1" rIns="91425" wrap="square" tIns="45700">
            <a:noAutofit/>
          </a:bodyPr>
          <a:lstStyle>
            <a:lvl1pPr lvl="0" algn="ctr">
              <a:lnSpc>
                <a:spcPct val="115000"/>
              </a:lnSpc>
              <a:spcBef>
                <a:spcPts val="0"/>
              </a:spcBef>
              <a:spcAft>
                <a:spcPts val="0"/>
              </a:spcAft>
              <a:buSzPts val="1400"/>
              <a:buNone/>
              <a:defRPr>
                <a:solidFill>
                  <a:srgbClr val="FFFFFF"/>
                </a:solidFill>
              </a:defRPr>
            </a:lvl1pPr>
            <a:lvl2pPr lvl="1" algn="ctr">
              <a:lnSpc>
                <a:spcPct val="115000"/>
              </a:lnSpc>
              <a:spcBef>
                <a:spcPts val="0"/>
              </a:spcBef>
              <a:spcAft>
                <a:spcPts val="0"/>
              </a:spcAft>
              <a:buSzPts val="1400"/>
              <a:buNone/>
              <a:defRPr/>
            </a:lvl2pPr>
            <a:lvl3pPr lvl="2" algn="ctr">
              <a:lnSpc>
                <a:spcPct val="115000"/>
              </a:lnSpc>
              <a:spcBef>
                <a:spcPts val="0"/>
              </a:spcBef>
              <a:spcAft>
                <a:spcPts val="0"/>
              </a:spcAft>
              <a:buSzPts val="1400"/>
              <a:buNone/>
              <a:defRPr/>
            </a:lvl3pPr>
            <a:lvl4pPr lvl="3" algn="ctr">
              <a:lnSpc>
                <a:spcPct val="115000"/>
              </a:lnSpc>
              <a:spcBef>
                <a:spcPts val="0"/>
              </a:spcBef>
              <a:spcAft>
                <a:spcPts val="0"/>
              </a:spcAft>
              <a:buSzPts val="1400"/>
              <a:buNone/>
              <a:defRPr/>
            </a:lvl4pPr>
            <a:lvl5pPr lvl="4" algn="ctr">
              <a:lnSpc>
                <a:spcPct val="115000"/>
              </a:lnSpc>
              <a:spcBef>
                <a:spcPts val="0"/>
              </a:spcBef>
              <a:spcAft>
                <a:spcPts val="0"/>
              </a:spcAft>
              <a:buSzPts val="14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82" name="Google Shape;82;p1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rgbClr val="434343"/>
                </a:solidFill>
              </a:defRPr>
            </a:lvl1pPr>
            <a:lvl2pPr lvl="1" algn="r">
              <a:buNone/>
              <a:defRPr sz="1300">
                <a:solidFill>
                  <a:srgbClr val="434343"/>
                </a:solidFill>
              </a:defRPr>
            </a:lvl2pPr>
            <a:lvl3pPr lvl="2" algn="r">
              <a:buNone/>
              <a:defRPr sz="1300">
                <a:solidFill>
                  <a:srgbClr val="434343"/>
                </a:solidFill>
              </a:defRPr>
            </a:lvl3pPr>
            <a:lvl4pPr lvl="3" algn="r">
              <a:buNone/>
              <a:defRPr sz="1300">
                <a:solidFill>
                  <a:srgbClr val="434343"/>
                </a:solidFill>
              </a:defRPr>
            </a:lvl4pPr>
            <a:lvl5pPr lvl="4" algn="r">
              <a:buNone/>
              <a:defRPr sz="1300">
                <a:solidFill>
                  <a:srgbClr val="434343"/>
                </a:solidFill>
              </a:defRPr>
            </a:lvl5pPr>
            <a:lvl6pPr lvl="5" algn="r">
              <a:buNone/>
              <a:defRPr sz="1300">
                <a:solidFill>
                  <a:srgbClr val="434343"/>
                </a:solidFill>
              </a:defRPr>
            </a:lvl6pPr>
            <a:lvl7pPr lvl="6" algn="r">
              <a:buNone/>
              <a:defRPr sz="1300">
                <a:solidFill>
                  <a:srgbClr val="434343"/>
                </a:solidFill>
              </a:defRPr>
            </a:lvl7pPr>
            <a:lvl8pPr lvl="7" algn="r">
              <a:buNone/>
              <a:defRPr sz="1300">
                <a:solidFill>
                  <a:srgbClr val="434343"/>
                </a:solidFill>
              </a:defRPr>
            </a:lvl8pPr>
            <a:lvl9pPr lvl="8" algn="r">
              <a:buNone/>
              <a:defRPr sz="1300">
                <a:solidFill>
                  <a:srgbClr val="434343"/>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Grey BG">
  <p:cSld name="TITLE_ONLY_1_1">
    <p:bg>
      <p:bgPr>
        <a:solidFill>
          <a:srgbClr val="DBDBDB">
            <a:alpha val="23920"/>
          </a:srgbClr>
        </a:solidFill>
      </p:bgPr>
    </p:bg>
    <p:spTree>
      <p:nvGrpSpPr>
        <p:cNvPr id="83" name="Shape 83"/>
        <p:cNvGrpSpPr/>
        <p:nvPr/>
      </p:nvGrpSpPr>
      <p:grpSpPr>
        <a:xfrm>
          <a:off x="0" y="0"/>
          <a:ext cx="0" cy="0"/>
          <a:chOff x="0" y="0"/>
          <a:chExt cx="0" cy="0"/>
        </a:xfrm>
      </p:grpSpPr>
      <p:sp>
        <p:nvSpPr>
          <p:cNvPr id="84" name="Google Shape;84;p17"/>
          <p:cNvSpPr txBox="1"/>
          <p:nvPr>
            <p:ph idx="12" type="sldNum"/>
          </p:nvPr>
        </p:nvSpPr>
        <p:spPr>
          <a:xfrm>
            <a:off x="297450" y="4792700"/>
            <a:ext cx="3768000" cy="3651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 Header Grey BG">
  <p:cSld name="TITLE_ONLY_1_2">
    <p:bg>
      <p:bgPr>
        <a:solidFill>
          <a:srgbClr val="DBDBDB">
            <a:alpha val="24020"/>
          </a:srgbClr>
        </a:solidFill>
      </p:bgPr>
    </p:bg>
    <p:spTree>
      <p:nvGrpSpPr>
        <p:cNvPr id="85" name="Shape 85"/>
        <p:cNvGrpSpPr/>
        <p:nvPr/>
      </p:nvGrpSpPr>
      <p:grpSpPr>
        <a:xfrm>
          <a:off x="0" y="0"/>
          <a:ext cx="0" cy="0"/>
          <a:chOff x="0" y="0"/>
          <a:chExt cx="0" cy="0"/>
        </a:xfrm>
      </p:grpSpPr>
      <p:sp>
        <p:nvSpPr>
          <p:cNvPr id="86" name="Google Shape;86;p18"/>
          <p:cNvSpPr txBox="1"/>
          <p:nvPr>
            <p:ph type="title"/>
          </p:nvPr>
        </p:nvSpPr>
        <p:spPr>
          <a:xfrm>
            <a:off x="0" y="0"/>
            <a:ext cx="9144000" cy="1353600"/>
          </a:xfrm>
          <a:prstGeom prst="rect">
            <a:avLst/>
          </a:prstGeom>
          <a:noFill/>
          <a:ln>
            <a:noFill/>
          </a:ln>
        </p:spPr>
        <p:txBody>
          <a:bodyPr anchorCtr="0" anchor="ctr" bIns="45700" lIns="91425" spcFirstLastPara="1" rIns="91425" wrap="square" tIns="45700">
            <a:noAutofit/>
          </a:bodyPr>
          <a:lstStyle>
            <a:lvl1pPr lvl="0" algn="ctr">
              <a:lnSpc>
                <a:spcPct val="115000"/>
              </a:lnSpc>
              <a:spcBef>
                <a:spcPts val="0"/>
              </a:spcBef>
              <a:spcAft>
                <a:spcPts val="0"/>
              </a:spcAft>
              <a:buSzPts val="2000"/>
              <a:buNone/>
              <a:defRPr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7" name="Google Shape;87;p18"/>
          <p:cNvSpPr txBox="1"/>
          <p:nvPr>
            <p:ph idx="12" type="sldNum"/>
          </p:nvPr>
        </p:nvSpPr>
        <p:spPr>
          <a:xfrm>
            <a:off x="297450" y="4792700"/>
            <a:ext cx="3768000" cy="3651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1">
  <p:cSld name="TITLE_1">
    <p:spTree>
      <p:nvGrpSpPr>
        <p:cNvPr id="88" name="Shape 88"/>
        <p:cNvGrpSpPr/>
        <p:nvPr/>
      </p:nvGrpSpPr>
      <p:grpSpPr>
        <a:xfrm>
          <a:off x="0" y="0"/>
          <a:ext cx="0" cy="0"/>
          <a:chOff x="0" y="0"/>
          <a:chExt cx="0" cy="0"/>
        </a:xfrm>
      </p:grpSpPr>
      <p:sp>
        <p:nvSpPr>
          <p:cNvPr id="89" name="Google Shape;89;p19"/>
          <p:cNvSpPr txBox="1"/>
          <p:nvPr>
            <p:ph type="ctrTitle"/>
          </p:nvPr>
        </p:nvSpPr>
        <p:spPr>
          <a:xfrm>
            <a:off x="311708" y="744575"/>
            <a:ext cx="8520600" cy="2052600"/>
          </a:xfrm>
          <a:prstGeom prst="rect">
            <a:avLst/>
          </a:prstGeom>
        </p:spPr>
        <p:txBody>
          <a:bodyPr anchorCtr="0" anchor="b" bIns="45700" lIns="91425" spcFirstLastPara="1" rIns="91425" wrap="square" tIns="4570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90" name="Google Shape;90;p19"/>
          <p:cNvSpPr txBox="1"/>
          <p:nvPr>
            <p:ph idx="1" type="subTitle"/>
          </p:nvPr>
        </p:nvSpPr>
        <p:spPr>
          <a:xfrm>
            <a:off x="311700" y="2834125"/>
            <a:ext cx="8520600" cy="792600"/>
          </a:xfrm>
          <a:prstGeom prst="rect">
            <a:avLst/>
          </a:prstGeom>
        </p:spPr>
        <p:txBody>
          <a:bodyPr anchorCtr="0" anchor="t" bIns="45700" lIns="91425" spcFirstLastPara="1" rIns="91425" wrap="square" tIns="45700">
            <a:normAutofit/>
          </a:bodyPr>
          <a:lstStyle>
            <a:lvl1pPr lvl="0" algn="ctr">
              <a:lnSpc>
                <a:spcPct val="100000"/>
              </a:lnSpc>
              <a:spcBef>
                <a:spcPts val="640"/>
              </a:spcBef>
              <a:spcAft>
                <a:spcPts val="0"/>
              </a:spcAft>
              <a:buSzPts val="2800"/>
              <a:buNone/>
              <a:defRPr sz="2800"/>
            </a:lvl1pPr>
            <a:lvl2pPr lvl="1" algn="ctr">
              <a:lnSpc>
                <a:spcPct val="100000"/>
              </a:lnSpc>
              <a:spcBef>
                <a:spcPts val="560"/>
              </a:spcBef>
              <a:spcAft>
                <a:spcPts val="0"/>
              </a:spcAft>
              <a:buSzPts val="2800"/>
              <a:buNone/>
              <a:defRPr sz="2800"/>
            </a:lvl2pPr>
            <a:lvl3pPr lvl="2" algn="ctr">
              <a:lnSpc>
                <a:spcPct val="100000"/>
              </a:lnSpc>
              <a:spcBef>
                <a:spcPts val="480"/>
              </a:spcBef>
              <a:spcAft>
                <a:spcPts val="0"/>
              </a:spcAft>
              <a:buSzPts val="2800"/>
              <a:buNone/>
              <a:defRPr sz="2800"/>
            </a:lvl3pPr>
            <a:lvl4pPr lvl="3" algn="ctr">
              <a:lnSpc>
                <a:spcPct val="100000"/>
              </a:lnSpc>
              <a:spcBef>
                <a:spcPts val="400"/>
              </a:spcBef>
              <a:spcAft>
                <a:spcPts val="0"/>
              </a:spcAft>
              <a:buSzPts val="2800"/>
              <a:buNone/>
              <a:defRPr sz="2800"/>
            </a:lvl4pPr>
            <a:lvl5pPr lvl="4" algn="ctr">
              <a:lnSpc>
                <a:spcPct val="100000"/>
              </a:lnSpc>
              <a:spcBef>
                <a:spcPts val="400"/>
              </a:spcBef>
              <a:spcAft>
                <a:spcPts val="0"/>
              </a:spcAft>
              <a:buSzPts val="2800"/>
              <a:buNone/>
              <a:defRPr sz="2800"/>
            </a:lvl5pPr>
            <a:lvl6pPr lvl="5" algn="ctr">
              <a:lnSpc>
                <a:spcPct val="100000"/>
              </a:lnSpc>
              <a:spcBef>
                <a:spcPts val="400"/>
              </a:spcBef>
              <a:spcAft>
                <a:spcPts val="0"/>
              </a:spcAft>
              <a:buSzPts val="2800"/>
              <a:buNone/>
              <a:defRPr sz="2800"/>
            </a:lvl6pPr>
            <a:lvl7pPr lvl="6" algn="ctr">
              <a:lnSpc>
                <a:spcPct val="100000"/>
              </a:lnSpc>
              <a:spcBef>
                <a:spcPts val="400"/>
              </a:spcBef>
              <a:spcAft>
                <a:spcPts val="0"/>
              </a:spcAft>
              <a:buSzPts val="2800"/>
              <a:buNone/>
              <a:defRPr sz="2800"/>
            </a:lvl7pPr>
            <a:lvl8pPr lvl="7" algn="ctr">
              <a:lnSpc>
                <a:spcPct val="100000"/>
              </a:lnSpc>
              <a:spcBef>
                <a:spcPts val="400"/>
              </a:spcBef>
              <a:spcAft>
                <a:spcPts val="0"/>
              </a:spcAft>
              <a:buSzPts val="2800"/>
              <a:buNone/>
              <a:defRPr sz="2800"/>
            </a:lvl8pPr>
            <a:lvl9pPr lvl="8" algn="ctr">
              <a:lnSpc>
                <a:spcPct val="100000"/>
              </a:lnSpc>
              <a:spcBef>
                <a:spcPts val="400"/>
              </a:spcBef>
              <a:spcAft>
                <a:spcPts val="0"/>
              </a:spcAft>
              <a:buSzPts val="2800"/>
              <a:buNone/>
              <a:defRPr sz="2800"/>
            </a:lvl9pPr>
          </a:lstStyle>
          <a:p/>
        </p:txBody>
      </p:sp>
      <p:sp>
        <p:nvSpPr>
          <p:cNvPr id="91" name="Google Shape;91;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r Divider">
  <p:cSld name="SECTION_HEADER_2">
    <p:bg>
      <p:bgPr>
        <a:solidFill>
          <a:srgbClr val="F53D46"/>
        </a:solidFill>
      </p:bgPr>
    </p:bg>
    <p:spTree>
      <p:nvGrpSpPr>
        <p:cNvPr id="92" name="Shape 92"/>
        <p:cNvGrpSpPr/>
        <p:nvPr/>
      </p:nvGrpSpPr>
      <p:grpSpPr>
        <a:xfrm>
          <a:off x="0" y="0"/>
          <a:ext cx="0" cy="0"/>
          <a:chOff x="0" y="0"/>
          <a:chExt cx="0" cy="0"/>
        </a:xfrm>
      </p:grpSpPr>
      <p:sp>
        <p:nvSpPr>
          <p:cNvPr id="93" name="Google Shape;93;p20"/>
          <p:cNvSpPr txBox="1"/>
          <p:nvPr>
            <p:ph type="title"/>
          </p:nvPr>
        </p:nvSpPr>
        <p:spPr>
          <a:xfrm>
            <a:off x="311700" y="1775350"/>
            <a:ext cx="8520600" cy="841800"/>
          </a:xfrm>
          <a:prstGeom prst="rect">
            <a:avLst/>
          </a:prstGeom>
        </p:spPr>
        <p:txBody>
          <a:bodyPr anchorCtr="0" anchor="t" bIns="0" lIns="0" spcFirstLastPara="1" rIns="0" wrap="square" tIns="0">
            <a:normAutofit/>
          </a:bodyPr>
          <a:lstStyle>
            <a:lvl1pPr lvl="0">
              <a:spcBef>
                <a:spcPts val="0"/>
              </a:spcBef>
              <a:spcAft>
                <a:spcPts val="0"/>
              </a:spcAft>
              <a:buClr>
                <a:srgbClr val="FFFFFF"/>
              </a:buClr>
              <a:buSzPts val="3600"/>
              <a:buFont typeface="Arvo"/>
              <a:buNone/>
              <a:defRPr sz="3600">
                <a:solidFill>
                  <a:srgbClr val="FFFFFF"/>
                </a:solidFill>
                <a:latin typeface="Arvo"/>
                <a:ea typeface="Arvo"/>
                <a:cs typeface="Arvo"/>
                <a:sym typeface="Arvo"/>
              </a:defRPr>
            </a:lvl1pPr>
            <a:lvl2pPr lvl="1">
              <a:spcBef>
                <a:spcPts val="0"/>
              </a:spcBef>
              <a:spcAft>
                <a:spcPts val="0"/>
              </a:spcAft>
              <a:buSzPts val="3600"/>
              <a:buFont typeface="Arvo"/>
              <a:buNone/>
              <a:defRPr sz="3600">
                <a:latin typeface="Arvo"/>
                <a:ea typeface="Arvo"/>
                <a:cs typeface="Arvo"/>
                <a:sym typeface="Arvo"/>
              </a:defRPr>
            </a:lvl2pPr>
            <a:lvl3pPr lvl="2">
              <a:spcBef>
                <a:spcPts val="0"/>
              </a:spcBef>
              <a:spcAft>
                <a:spcPts val="0"/>
              </a:spcAft>
              <a:buSzPts val="3600"/>
              <a:buFont typeface="Arvo"/>
              <a:buNone/>
              <a:defRPr sz="3600">
                <a:latin typeface="Arvo"/>
                <a:ea typeface="Arvo"/>
                <a:cs typeface="Arvo"/>
                <a:sym typeface="Arvo"/>
              </a:defRPr>
            </a:lvl3pPr>
            <a:lvl4pPr lvl="3">
              <a:spcBef>
                <a:spcPts val="0"/>
              </a:spcBef>
              <a:spcAft>
                <a:spcPts val="0"/>
              </a:spcAft>
              <a:buSzPts val="3600"/>
              <a:buFont typeface="Arvo"/>
              <a:buNone/>
              <a:defRPr sz="3600">
                <a:latin typeface="Arvo"/>
                <a:ea typeface="Arvo"/>
                <a:cs typeface="Arvo"/>
                <a:sym typeface="Arvo"/>
              </a:defRPr>
            </a:lvl4pPr>
            <a:lvl5pPr lvl="4">
              <a:spcBef>
                <a:spcPts val="0"/>
              </a:spcBef>
              <a:spcAft>
                <a:spcPts val="0"/>
              </a:spcAft>
              <a:buSzPts val="3600"/>
              <a:buFont typeface="Arvo"/>
              <a:buNone/>
              <a:defRPr sz="3600">
                <a:latin typeface="Arvo"/>
                <a:ea typeface="Arvo"/>
                <a:cs typeface="Arvo"/>
                <a:sym typeface="Arvo"/>
              </a:defRPr>
            </a:lvl5pPr>
            <a:lvl6pPr lvl="5">
              <a:spcBef>
                <a:spcPts val="0"/>
              </a:spcBef>
              <a:spcAft>
                <a:spcPts val="0"/>
              </a:spcAft>
              <a:buSzPts val="3600"/>
              <a:buFont typeface="Arvo"/>
              <a:buNone/>
              <a:defRPr sz="3600">
                <a:latin typeface="Arvo"/>
                <a:ea typeface="Arvo"/>
                <a:cs typeface="Arvo"/>
                <a:sym typeface="Arvo"/>
              </a:defRPr>
            </a:lvl6pPr>
            <a:lvl7pPr lvl="6">
              <a:spcBef>
                <a:spcPts val="0"/>
              </a:spcBef>
              <a:spcAft>
                <a:spcPts val="0"/>
              </a:spcAft>
              <a:buSzPts val="3600"/>
              <a:buFont typeface="Arvo"/>
              <a:buNone/>
              <a:defRPr sz="3600">
                <a:latin typeface="Arvo"/>
                <a:ea typeface="Arvo"/>
                <a:cs typeface="Arvo"/>
                <a:sym typeface="Arvo"/>
              </a:defRPr>
            </a:lvl7pPr>
            <a:lvl8pPr lvl="7">
              <a:spcBef>
                <a:spcPts val="0"/>
              </a:spcBef>
              <a:spcAft>
                <a:spcPts val="0"/>
              </a:spcAft>
              <a:buSzPts val="3600"/>
              <a:buFont typeface="Arvo"/>
              <a:buNone/>
              <a:defRPr sz="3600">
                <a:latin typeface="Arvo"/>
                <a:ea typeface="Arvo"/>
                <a:cs typeface="Arvo"/>
                <a:sym typeface="Arvo"/>
              </a:defRPr>
            </a:lvl8pPr>
            <a:lvl9pPr lvl="8">
              <a:spcBef>
                <a:spcPts val="0"/>
              </a:spcBef>
              <a:spcAft>
                <a:spcPts val="0"/>
              </a:spcAft>
              <a:buSzPts val="3600"/>
              <a:buFont typeface="Arvo"/>
              <a:buNone/>
              <a:defRPr sz="3600">
                <a:latin typeface="Arvo"/>
                <a:ea typeface="Arvo"/>
                <a:cs typeface="Arvo"/>
                <a:sym typeface="Arvo"/>
              </a:defRPr>
            </a:lvl9pPr>
          </a:lstStyle>
          <a:p/>
        </p:txBody>
      </p:sp>
      <p:pic>
        <p:nvPicPr>
          <p:cNvPr id="94" name="Google Shape;94;p20"/>
          <p:cNvPicPr preferRelativeResize="0"/>
          <p:nvPr/>
        </p:nvPicPr>
        <p:blipFill rotWithShape="1">
          <a:blip r:embed="rId2">
            <a:alphaModFix/>
          </a:blip>
          <a:srcRect b="0" l="19" r="29" t="0"/>
          <a:stretch/>
        </p:blipFill>
        <p:spPr>
          <a:xfrm>
            <a:off x="2116" y="0"/>
            <a:ext cx="9139766" cy="5143500"/>
          </a:xfrm>
          <a:prstGeom prst="rect">
            <a:avLst/>
          </a:prstGeom>
          <a:noFill/>
          <a:ln>
            <a:noFill/>
          </a:ln>
        </p:spPr>
      </p:pic>
    </p:spTree>
  </p:cSld>
  <p:clrMapOvr>
    <a:masterClrMapping/>
  </p:clrMapOvr>
  <p:extLst>
    <p:ext uri="{DCECCB84-F9BA-43D5-87BE-67443E8EF086}">
      <p15:sldGuideLst>
        <p15:guide id="1" orient="horz" pos="648">
          <p15:clr>
            <a:srgbClr val="FA7B17"/>
          </p15:clr>
        </p15:guide>
        <p15:guide id="2" pos="181">
          <p15:clr>
            <a:srgbClr val="FA7B17"/>
          </p15:clr>
        </p15:guide>
        <p15:guide id="3" orient="horz" pos="178">
          <p15:clr>
            <a:srgbClr val="FA7B17"/>
          </p15:clr>
        </p15:guide>
        <p15:guide id="4" pos="360">
          <p15:clr>
            <a:srgbClr val="FA7B17"/>
          </p15:clr>
        </p15:guide>
        <p15:guide id="5" orient="horz" pos="1118">
          <p15:clr>
            <a:srgbClr val="FA7B17"/>
          </p15:clr>
        </p15:guide>
        <p15:guide id="6" pos="5579">
          <p15:clr>
            <a:srgbClr val="FA7B17"/>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L Content">
  <p:cSld name="TITLE_2">
    <p:bg>
      <p:bgPr>
        <a:solidFill>
          <a:srgbClr val="FFFFFF"/>
        </a:solidFill>
      </p:bgPr>
    </p:bg>
    <p:spTree>
      <p:nvGrpSpPr>
        <p:cNvPr id="95" name="Shape 95"/>
        <p:cNvGrpSpPr/>
        <p:nvPr/>
      </p:nvGrpSpPr>
      <p:grpSpPr>
        <a:xfrm>
          <a:off x="0" y="0"/>
          <a:ext cx="0" cy="0"/>
          <a:chOff x="0" y="0"/>
          <a:chExt cx="0" cy="0"/>
        </a:xfrm>
      </p:grpSpPr>
      <p:pic>
        <p:nvPicPr>
          <p:cNvPr id="96" name="Google Shape;96;p21"/>
          <p:cNvPicPr preferRelativeResize="0"/>
          <p:nvPr/>
        </p:nvPicPr>
        <p:blipFill rotWithShape="1">
          <a:blip r:embed="rId2">
            <a:alphaModFix/>
          </a:blip>
          <a:srcRect b="0" l="9" r="9" t="0"/>
          <a:stretch/>
        </p:blipFill>
        <p:spPr>
          <a:xfrm>
            <a:off x="938" y="0"/>
            <a:ext cx="9142138" cy="5143500"/>
          </a:xfrm>
          <a:prstGeom prst="rect">
            <a:avLst/>
          </a:prstGeom>
          <a:noFill/>
          <a:ln>
            <a:noFill/>
          </a:ln>
        </p:spPr>
      </p:pic>
      <p:sp>
        <p:nvSpPr>
          <p:cNvPr id="97" name="Google Shape;97;p21"/>
          <p:cNvSpPr txBox="1"/>
          <p:nvPr>
            <p:ph type="title"/>
          </p:nvPr>
        </p:nvSpPr>
        <p:spPr>
          <a:xfrm>
            <a:off x="285600" y="1009250"/>
            <a:ext cx="7029600" cy="572700"/>
          </a:xfrm>
          <a:prstGeom prst="rect">
            <a:avLst/>
          </a:prstGeom>
        </p:spPr>
        <p:txBody>
          <a:bodyPr anchorCtr="0" anchor="ctr" bIns="0" lIns="0" spcFirstLastPara="1" rIns="0" wrap="square" tIns="0">
            <a:normAutofit/>
          </a:bodyPr>
          <a:lstStyle>
            <a:lvl1pPr lvl="0">
              <a:spcBef>
                <a:spcPts val="0"/>
              </a:spcBef>
              <a:spcAft>
                <a:spcPts val="0"/>
              </a:spcAft>
              <a:buClr>
                <a:srgbClr val="F53D46"/>
              </a:buClr>
              <a:buSzPts val="2400"/>
              <a:buFont typeface="Arvo"/>
              <a:buNone/>
              <a:defRPr sz="2400">
                <a:solidFill>
                  <a:srgbClr val="F53D46"/>
                </a:solidFill>
                <a:latin typeface="Arvo"/>
                <a:ea typeface="Arvo"/>
                <a:cs typeface="Arvo"/>
                <a:sym typeface="Arv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1"/>
          <p:cNvSpPr txBox="1"/>
          <p:nvPr>
            <p:ph idx="2" type="title"/>
          </p:nvPr>
        </p:nvSpPr>
        <p:spPr>
          <a:xfrm>
            <a:off x="1285200" y="280850"/>
            <a:ext cx="5690100" cy="393600"/>
          </a:xfrm>
          <a:prstGeom prst="rect">
            <a:avLst/>
          </a:prstGeom>
        </p:spPr>
        <p:txBody>
          <a:bodyPr anchorCtr="0" anchor="ctr" bIns="0" lIns="0" spcFirstLastPara="1" rIns="0" wrap="square" tIns="0">
            <a:normAutofit/>
          </a:bodyPr>
          <a:lstStyle>
            <a:lvl1pPr lvl="0">
              <a:spcBef>
                <a:spcPts val="0"/>
              </a:spcBef>
              <a:spcAft>
                <a:spcPts val="0"/>
              </a:spcAft>
              <a:buClr>
                <a:srgbClr val="636467"/>
              </a:buClr>
              <a:buSzPts val="1200"/>
              <a:buFont typeface="Arvo"/>
              <a:buNone/>
              <a:defRPr sz="1200">
                <a:solidFill>
                  <a:srgbClr val="636467"/>
                </a:solidFill>
                <a:latin typeface="Arvo"/>
                <a:ea typeface="Arvo"/>
                <a:cs typeface="Arvo"/>
                <a:sym typeface="Arv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21"/>
          <p:cNvSpPr txBox="1"/>
          <p:nvPr>
            <p:ph idx="3" type="title"/>
          </p:nvPr>
        </p:nvSpPr>
        <p:spPr>
          <a:xfrm>
            <a:off x="285600" y="1508750"/>
            <a:ext cx="7029600" cy="572700"/>
          </a:xfrm>
          <a:prstGeom prst="rect">
            <a:avLst/>
          </a:prstGeom>
        </p:spPr>
        <p:txBody>
          <a:bodyPr anchorCtr="0" anchor="ctr" bIns="0" lIns="0" spcFirstLastPara="1" rIns="0" wrap="square" tIns="0">
            <a:normAutofit/>
          </a:bodyPr>
          <a:lstStyle>
            <a:lvl1pPr lvl="0">
              <a:spcBef>
                <a:spcPts val="0"/>
              </a:spcBef>
              <a:spcAft>
                <a:spcPts val="0"/>
              </a:spcAft>
              <a:buClr>
                <a:srgbClr val="585858"/>
              </a:buClr>
              <a:buSzPts val="1800"/>
              <a:buFont typeface="Avenir"/>
              <a:buNone/>
              <a:defRPr sz="1800">
                <a:solidFill>
                  <a:srgbClr val="585858"/>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77">
          <p15:clr>
            <a:srgbClr val="FA7B17"/>
          </p15:clr>
        </p15:guide>
        <p15:guide id="2" pos="180">
          <p15:clr>
            <a:srgbClr val="FA7B17"/>
          </p15:clr>
        </p15:guide>
        <p15:guide id="3" pos="5580">
          <p15:clr>
            <a:srgbClr val="FA7B17"/>
          </p15:clr>
        </p15:guide>
        <p15:guide id="4" orient="horz" pos="3061">
          <p15:clr>
            <a:srgbClr val="FA7B17"/>
          </p15:clr>
        </p15:guide>
        <p15:guide id="5" orient="horz" pos="648">
          <p15:clr>
            <a:srgbClr val="FA7B17"/>
          </p15:clr>
        </p15:guide>
        <p15:guide id="6" pos="4608">
          <p15:clr>
            <a:srgbClr val="FA7B17"/>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L Content 1">
  <p:cSld name="TITLE_3">
    <p:bg>
      <p:bgPr>
        <a:solidFill>
          <a:srgbClr val="FFFFFF"/>
        </a:solidFill>
      </p:bgPr>
    </p:bg>
    <p:spTree>
      <p:nvGrpSpPr>
        <p:cNvPr id="100" name="Shape 100"/>
        <p:cNvGrpSpPr/>
        <p:nvPr/>
      </p:nvGrpSpPr>
      <p:grpSpPr>
        <a:xfrm>
          <a:off x="0" y="0"/>
          <a:ext cx="0" cy="0"/>
          <a:chOff x="0" y="0"/>
          <a:chExt cx="0" cy="0"/>
        </a:xfrm>
      </p:grpSpPr>
      <p:pic>
        <p:nvPicPr>
          <p:cNvPr id="101" name="Google Shape;101;p22"/>
          <p:cNvPicPr preferRelativeResize="0"/>
          <p:nvPr/>
        </p:nvPicPr>
        <p:blipFill rotWithShape="1">
          <a:blip r:embed="rId2">
            <a:alphaModFix/>
          </a:blip>
          <a:srcRect b="0" l="9" r="9" t="0"/>
          <a:stretch/>
        </p:blipFill>
        <p:spPr>
          <a:xfrm>
            <a:off x="938" y="0"/>
            <a:ext cx="9142138" cy="5143500"/>
          </a:xfrm>
          <a:prstGeom prst="rect">
            <a:avLst/>
          </a:prstGeom>
          <a:noFill/>
          <a:ln>
            <a:noFill/>
          </a:ln>
        </p:spPr>
      </p:pic>
      <p:sp>
        <p:nvSpPr>
          <p:cNvPr id="102" name="Google Shape;102;p22"/>
          <p:cNvSpPr txBox="1"/>
          <p:nvPr>
            <p:ph type="title"/>
          </p:nvPr>
        </p:nvSpPr>
        <p:spPr>
          <a:xfrm>
            <a:off x="285600" y="1009250"/>
            <a:ext cx="7029600" cy="572700"/>
          </a:xfrm>
          <a:prstGeom prst="rect">
            <a:avLst/>
          </a:prstGeom>
        </p:spPr>
        <p:txBody>
          <a:bodyPr anchorCtr="0" anchor="ctr" bIns="0" lIns="0" spcFirstLastPara="1" rIns="0" wrap="square" tIns="0">
            <a:normAutofit/>
          </a:bodyPr>
          <a:lstStyle>
            <a:lvl1pPr lvl="0">
              <a:spcBef>
                <a:spcPts val="0"/>
              </a:spcBef>
              <a:spcAft>
                <a:spcPts val="0"/>
              </a:spcAft>
              <a:buClr>
                <a:srgbClr val="F53D46"/>
              </a:buClr>
              <a:buSzPts val="2400"/>
              <a:buFont typeface="Arvo"/>
              <a:buNone/>
              <a:defRPr sz="2400">
                <a:solidFill>
                  <a:srgbClr val="F53D46"/>
                </a:solidFill>
                <a:latin typeface="Arvo"/>
                <a:ea typeface="Arvo"/>
                <a:cs typeface="Arvo"/>
                <a:sym typeface="Arv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2"/>
          <p:cNvSpPr txBox="1"/>
          <p:nvPr>
            <p:ph idx="2" type="title"/>
          </p:nvPr>
        </p:nvSpPr>
        <p:spPr>
          <a:xfrm>
            <a:off x="1285200" y="280850"/>
            <a:ext cx="5690100" cy="393600"/>
          </a:xfrm>
          <a:prstGeom prst="rect">
            <a:avLst/>
          </a:prstGeom>
        </p:spPr>
        <p:txBody>
          <a:bodyPr anchorCtr="0" anchor="ctr" bIns="0" lIns="0" spcFirstLastPara="1" rIns="0" wrap="square" tIns="0">
            <a:normAutofit/>
          </a:bodyPr>
          <a:lstStyle>
            <a:lvl1pPr lvl="0">
              <a:spcBef>
                <a:spcPts val="0"/>
              </a:spcBef>
              <a:spcAft>
                <a:spcPts val="0"/>
              </a:spcAft>
              <a:buClr>
                <a:srgbClr val="636467"/>
              </a:buClr>
              <a:buSzPts val="1200"/>
              <a:buFont typeface="Arvo"/>
              <a:buNone/>
              <a:defRPr sz="1200">
                <a:solidFill>
                  <a:srgbClr val="636467"/>
                </a:solidFill>
                <a:latin typeface="Arvo"/>
                <a:ea typeface="Arvo"/>
                <a:cs typeface="Arvo"/>
                <a:sym typeface="Arv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22"/>
          <p:cNvSpPr txBox="1"/>
          <p:nvPr>
            <p:ph idx="3" type="title"/>
          </p:nvPr>
        </p:nvSpPr>
        <p:spPr>
          <a:xfrm>
            <a:off x="285600" y="1508750"/>
            <a:ext cx="7029600" cy="572700"/>
          </a:xfrm>
          <a:prstGeom prst="rect">
            <a:avLst/>
          </a:prstGeom>
        </p:spPr>
        <p:txBody>
          <a:bodyPr anchorCtr="0" anchor="ctr" bIns="0" lIns="0" spcFirstLastPara="1" rIns="0" wrap="square" tIns="0">
            <a:normAutofit/>
          </a:bodyPr>
          <a:lstStyle>
            <a:lvl1pPr lvl="0">
              <a:spcBef>
                <a:spcPts val="0"/>
              </a:spcBef>
              <a:spcAft>
                <a:spcPts val="0"/>
              </a:spcAft>
              <a:buClr>
                <a:srgbClr val="585858"/>
              </a:buClr>
              <a:buSzPts val="1800"/>
              <a:buFont typeface="Avenir"/>
              <a:buNone/>
              <a:defRPr sz="1800">
                <a:solidFill>
                  <a:srgbClr val="585858"/>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77">
          <p15:clr>
            <a:srgbClr val="FA7B17"/>
          </p15:clr>
        </p15:guide>
        <p15:guide id="2" pos="180">
          <p15:clr>
            <a:srgbClr val="FA7B17"/>
          </p15:clr>
        </p15:guide>
        <p15:guide id="3" pos="5580">
          <p15:clr>
            <a:srgbClr val="FA7B17"/>
          </p15:clr>
        </p15:guide>
        <p15:guide id="4" orient="horz" pos="3061">
          <p15:clr>
            <a:srgbClr val="FA7B17"/>
          </p15:clr>
        </p15:guide>
        <p15:guide id="5" orient="horz" pos="648">
          <p15:clr>
            <a:srgbClr val="FA7B17"/>
          </p15:clr>
        </p15:guide>
        <p15:guide id="6" pos="4608">
          <p15:clr>
            <a:srgbClr val="FA7B17"/>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L Content 2">
  <p:cSld name="TITLE_4">
    <p:bg>
      <p:bgPr>
        <a:solidFill>
          <a:srgbClr val="FFFFFF"/>
        </a:solidFill>
      </p:bgPr>
    </p:bg>
    <p:spTree>
      <p:nvGrpSpPr>
        <p:cNvPr id="105" name="Shape 105"/>
        <p:cNvGrpSpPr/>
        <p:nvPr/>
      </p:nvGrpSpPr>
      <p:grpSpPr>
        <a:xfrm>
          <a:off x="0" y="0"/>
          <a:ext cx="0" cy="0"/>
          <a:chOff x="0" y="0"/>
          <a:chExt cx="0" cy="0"/>
        </a:xfrm>
      </p:grpSpPr>
      <p:pic>
        <p:nvPicPr>
          <p:cNvPr id="106" name="Google Shape;106;p23"/>
          <p:cNvPicPr preferRelativeResize="0"/>
          <p:nvPr/>
        </p:nvPicPr>
        <p:blipFill rotWithShape="1">
          <a:blip r:embed="rId2">
            <a:alphaModFix/>
          </a:blip>
          <a:srcRect b="0" l="9" r="9" t="0"/>
          <a:stretch/>
        </p:blipFill>
        <p:spPr>
          <a:xfrm>
            <a:off x="938" y="0"/>
            <a:ext cx="9142138" cy="5143500"/>
          </a:xfrm>
          <a:prstGeom prst="rect">
            <a:avLst/>
          </a:prstGeom>
          <a:noFill/>
          <a:ln>
            <a:noFill/>
          </a:ln>
        </p:spPr>
      </p:pic>
      <p:sp>
        <p:nvSpPr>
          <p:cNvPr id="107" name="Google Shape;107;p23"/>
          <p:cNvSpPr txBox="1"/>
          <p:nvPr>
            <p:ph type="title"/>
          </p:nvPr>
        </p:nvSpPr>
        <p:spPr>
          <a:xfrm>
            <a:off x="285600" y="1009250"/>
            <a:ext cx="7029600" cy="572700"/>
          </a:xfrm>
          <a:prstGeom prst="rect">
            <a:avLst/>
          </a:prstGeom>
        </p:spPr>
        <p:txBody>
          <a:bodyPr anchorCtr="0" anchor="ctr" bIns="0" lIns="0" spcFirstLastPara="1" rIns="0" wrap="square" tIns="0">
            <a:normAutofit/>
          </a:bodyPr>
          <a:lstStyle>
            <a:lvl1pPr lvl="0">
              <a:spcBef>
                <a:spcPts val="0"/>
              </a:spcBef>
              <a:spcAft>
                <a:spcPts val="0"/>
              </a:spcAft>
              <a:buClr>
                <a:srgbClr val="F53D46"/>
              </a:buClr>
              <a:buSzPts val="2400"/>
              <a:buFont typeface="Arvo"/>
              <a:buNone/>
              <a:defRPr sz="2400">
                <a:solidFill>
                  <a:srgbClr val="F53D46"/>
                </a:solidFill>
                <a:latin typeface="Arvo"/>
                <a:ea typeface="Arvo"/>
                <a:cs typeface="Arvo"/>
                <a:sym typeface="Arv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23"/>
          <p:cNvSpPr txBox="1"/>
          <p:nvPr>
            <p:ph idx="2" type="title"/>
          </p:nvPr>
        </p:nvSpPr>
        <p:spPr>
          <a:xfrm>
            <a:off x="1285200" y="280850"/>
            <a:ext cx="5690100" cy="393600"/>
          </a:xfrm>
          <a:prstGeom prst="rect">
            <a:avLst/>
          </a:prstGeom>
        </p:spPr>
        <p:txBody>
          <a:bodyPr anchorCtr="0" anchor="ctr" bIns="0" lIns="0" spcFirstLastPara="1" rIns="0" wrap="square" tIns="0">
            <a:normAutofit/>
          </a:bodyPr>
          <a:lstStyle>
            <a:lvl1pPr lvl="0">
              <a:spcBef>
                <a:spcPts val="0"/>
              </a:spcBef>
              <a:spcAft>
                <a:spcPts val="0"/>
              </a:spcAft>
              <a:buClr>
                <a:srgbClr val="636467"/>
              </a:buClr>
              <a:buSzPts val="1200"/>
              <a:buFont typeface="Arvo"/>
              <a:buNone/>
              <a:defRPr sz="1200">
                <a:solidFill>
                  <a:srgbClr val="636467"/>
                </a:solidFill>
                <a:latin typeface="Arvo"/>
                <a:ea typeface="Arvo"/>
                <a:cs typeface="Arvo"/>
                <a:sym typeface="Arv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23"/>
          <p:cNvSpPr txBox="1"/>
          <p:nvPr>
            <p:ph idx="3" type="title"/>
          </p:nvPr>
        </p:nvSpPr>
        <p:spPr>
          <a:xfrm>
            <a:off x="285600" y="1508750"/>
            <a:ext cx="7029600" cy="572700"/>
          </a:xfrm>
          <a:prstGeom prst="rect">
            <a:avLst/>
          </a:prstGeom>
        </p:spPr>
        <p:txBody>
          <a:bodyPr anchorCtr="0" anchor="ctr" bIns="0" lIns="0" spcFirstLastPara="1" rIns="0" wrap="square" tIns="0">
            <a:normAutofit/>
          </a:bodyPr>
          <a:lstStyle>
            <a:lvl1pPr lvl="0">
              <a:spcBef>
                <a:spcPts val="0"/>
              </a:spcBef>
              <a:spcAft>
                <a:spcPts val="0"/>
              </a:spcAft>
              <a:buClr>
                <a:srgbClr val="585858"/>
              </a:buClr>
              <a:buSzPts val="1800"/>
              <a:buFont typeface="Avenir"/>
              <a:buNone/>
              <a:defRPr sz="1800">
                <a:solidFill>
                  <a:srgbClr val="585858"/>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77">
          <p15:clr>
            <a:srgbClr val="FA7B17"/>
          </p15:clr>
        </p15:guide>
        <p15:guide id="2" pos="180">
          <p15:clr>
            <a:srgbClr val="FA7B17"/>
          </p15:clr>
        </p15:guide>
        <p15:guide id="3" pos="5580">
          <p15:clr>
            <a:srgbClr val="FA7B17"/>
          </p15:clr>
        </p15:guide>
        <p15:guide id="4" orient="horz" pos="3061">
          <p15:clr>
            <a:srgbClr val="FA7B17"/>
          </p15:clr>
        </p15:guide>
        <p15:guide id="5" orient="horz" pos="648">
          <p15:clr>
            <a:srgbClr val="FA7B17"/>
          </p15:clr>
        </p15:guide>
        <p15:guide id="6" pos="4608">
          <p15:clr>
            <a:srgbClr val="FA7B17"/>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L Content 3">
  <p:cSld name="TITLE_5">
    <p:bg>
      <p:bgPr>
        <a:solidFill>
          <a:srgbClr val="FFFFFF"/>
        </a:solidFill>
      </p:bgPr>
    </p:bg>
    <p:spTree>
      <p:nvGrpSpPr>
        <p:cNvPr id="110" name="Shape 110"/>
        <p:cNvGrpSpPr/>
        <p:nvPr/>
      </p:nvGrpSpPr>
      <p:grpSpPr>
        <a:xfrm>
          <a:off x="0" y="0"/>
          <a:ext cx="0" cy="0"/>
          <a:chOff x="0" y="0"/>
          <a:chExt cx="0" cy="0"/>
        </a:xfrm>
      </p:grpSpPr>
      <p:pic>
        <p:nvPicPr>
          <p:cNvPr id="111" name="Google Shape;111;p24"/>
          <p:cNvPicPr preferRelativeResize="0"/>
          <p:nvPr/>
        </p:nvPicPr>
        <p:blipFill rotWithShape="1">
          <a:blip r:embed="rId2">
            <a:alphaModFix/>
          </a:blip>
          <a:srcRect b="0" l="9" r="9" t="0"/>
          <a:stretch/>
        </p:blipFill>
        <p:spPr>
          <a:xfrm>
            <a:off x="938" y="0"/>
            <a:ext cx="9142138" cy="5143500"/>
          </a:xfrm>
          <a:prstGeom prst="rect">
            <a:avLst/>
          </a:prstGeom>
          <a:noFill/>
          <a:ln>
            <a:noFill/>
          </a:ln>
        </p:spPr>
      </p:pic>
      <p:sp>
        <p:nvSpPr>
          <p:cNvPr id="112" name="Google Shape;112;p24"/>
          <p:cNvSpPr txBox="1"/>
          <p:nvPr>
            <p:ph type="title"/>
          </p:nvPr>
        </p:nvSpPr>
        <p:spPr>
          <a:xfrm>
            <a:off x="285600" y="1009250"/>
            <a:ext cx="7029600" cy="572700"/>
          </a:xfrm>
          <a:prstGeom prst="rect">
            <a:avLst/>
          </a:prstGeom>
        </p:spPr>
        <p:txBody>
          <a:bodyPr anchorCtr="0" anchor="ctr" bIns="0" lIns="0" spcFirstLastPara="1" rIns="0" wrap="square" tIns="0">
            <a:normAutofit/>
          </a:bodyPr>
          <a:lstStyle>
            <a:lvl1pPr lvl="0">
              <a:spcBef>
                <a:spcPts val="0"/>
              </a:spcBef>
              <a:spcAft>
                <a:spcPts val="0"/>
              </a:spcAft>
              <a:buClr>
                <a:srgbClr val="F53D46"/>
              </a:buClr>
              <a:buSzPts val="2400"/>
              <a:buFont typeface="Arvo"/>
              <a:buNone/>
              <a:defRPr sz="2400">
                <a:solidFill>
                  <a:srgbClr val="F53D46"/>
                </a:solidFill>
                <a:latin typeface="Arvo"/>
                <a:ea typeface="Arvo"/>
                <a:cs typeface="Arvo"/>
                <a:sym typeface="Arv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24"/>
          <p:cNvSpPr txBox="1"/>
          <p:nvPr>
            <p:ph idx="2" type="title"/>
          </p:nvPr>
        </p:nvSpPr>
        <p:spPr>
          <a:xfrm>
            <a:off x="1285200" y="280850"/>
            <a:ext cx="5690100" cy="393600"/>
          </a:xfrm>
          <a:prstGeom prst="rect">
            <a:avLst/>
          </a:prstGeom>
        </p:spPr>
        <p:txBody>
          <a:bodyPr anchorCtr="0" anchor="ctr" bIns="0" lIns="0" spcFirstLastPara="1" rIns="0" wrap="square" tIns="0">
            <a:normAutofit/>
          </a:bodyPr>
          <a:lstStyle>
            <a:lvl1pPr lvl="0">
              <a:spcBef>
                <a:spcPts val="0"/>
              </a:spcBef>
              <a:spcAft>
                <a:spcPts val="0"/>
              </a:spcAft>
              <a:buClr>
                <a:srgbClr val="636467"/>
              </a:buClr>
              <a:buSzPts val="1200"/>
              <a:buFont typeface="Arvo"/>
              <a:buNone/>
              <a:defRPr sz="1200">
                <a:solidFill>
                  <a:srgbClr val="636467"/>
                </a:solidFill>
                <a:latin typeface="Arvo"/>
                <a:ea typeface="Arvo"/>
                <a:cs typeface="Arvo"/>
                <a:sym typeface="Arv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24"/>
          <p:cNvSpPr txBox="1"/>
          <p:nvPr>
            <p:ph idx="3" type="title"/>
          </p:nvPr>
        </p:nvSpPr>
        <p:spPr>
          <a:xfrm>
            <a:off x="285600" y="1508750"/>
            <a:ext cx="7029600" cy="572700"/>
          </a:xfrm>
          <a:prstGeom prst="rect">
            <a:avLst/>
          </a:prstGeom>
        </p:spPr>
        <p:txBody>
          <a:bodyPr anchorCtr="0" anchor="ctr" bIns="0" lIns="0" spcFirstLastPara="1" rIns="0" wrap="square" tIns="0">
            <a:normAutofit/>
          </a:bodyPr>
          <a:lstStyle>
            <a:lvl1pPr lvl="0">
              <a:spcBef>
                <a:spcPts val="0"/>
              </a:spcBef>
              <a:spcAft>
                <a:spcPts val="0"/>
              </a:spcAft>
              <a:buClr>
                <a:srgbClr val="585858"/>
              </a:buClr>
              <a:buSzPts val="1800"/>
              <a:buFont typeface="Avenir"/>
              <a:buNone/>
              <a:defRPr sz="1800">
                <a:solidFill>
                  <a:srgbClr val="585858"/>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77">
          <p15:clr>
            <a:srgbClr val="FA7B17"/>
          </p15:clr>
        </p15:guide>
        <p15:guide id="2" pos="180">
          <p15:clr>
            <a:srgbClr val="FA7B17"/>
          </p15:clr>
        </p15:guide>
        <p15:guide id="3" pos="5580">
          <p15:clr>
            <a:srgbClr val="FA7B17"/>
          </p15:clr>
        </p15:guide>
        <p15:guide id="4" orient="horz" pos="3061">
          <p15:clr>
            <a:srgbClr val="FA7B17"/>
          </p15:clr>
        </p15:guide>
        <p15:guide id="5" orient="horz" pos="648">
          <p15:clr>
            <a:srgbClr val="FA7B17"/>
          </p15:clr>
        </p15:guide>
        <p15:guide id="6" pos="4608">
          <p15:clr>
            <a:srgbClr val="FA7B17"/>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Title 1" showMasterSp="0">
  <p:cSld name="Picture with Title_1">
    <p:spTree>
      <p:nvGrpSpPr>
        <p:cNvPr id="115" name="Shape 115"/>
        <p:cNvGrpSpPr/>
        <p:nvPr/>
      </p:nvGrpSpPr>
      <p:grpSpPr>
        <a:xfrm>
          <a:off x="0" y="0"/>
          <a:ext cx="0" cy="0"/>
          <a:chOff x="0" y="0"/>
          <a:chExt cx="0" cy="0"/>
        </a:xfrm>
      </p:grpSpPr>
      <p:sp>
        <p:nvSpPr>
          <p:cNvPr id="116" name="Google Shape;116;p25"/>
          <p:cNvSpPr txBox="1"/>
          <p:nvPr>
            <p:ph type="title"/>
          </p:nvPr>
        </p:nvSpPr>
        <p:spPr>
          <a:xfrm>
            <a:off x="451734" y="4351867"/>
            <a:ext cx="8692200" cy="4251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3700"/>
              <a:buNone/>
              <a:defRPr b="1" i="0" sz="3750">
                <a:solidFill>
                  <a:srgbClr val="F68F31"/>
                </a:solidFill>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17" name="Google Shape;117;p25"/>
          <p:cNvSpPr/>
          <p:nvPr>
            <p:ph idx="2" type="pic"/>
          </p:nvPr>
        </p:nvSpPr>
        <p:spPr>
          <a:xfrm>
            <a:off x="0" y="1"/>
            <a:ext cx="9144000" cy="396870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 Header Grey BG 1">
  <p:cSld name="TITLE_ONLY_1_3">
    <p:bg>
      <p:bgPr>
        <a:solidFill>
          <a:srgbClr val="DBDBDB">
            <a:alpha val="24020"/>
          </a:srgbClr>
        </a:solidFill>
      </p:bgPr>
    </p:bg>
    <p:spTree>
      <p:nvGrpSpPr>
        <p:cNvPr id="118" name="Shape 118"/>
        <p:cNvGrpSpPr/>
        <p:nvPr/>
      </p:nvGrpSpPr>
      <p:grpSpPr>
        <a:xfrm>
          <a:off x="0" y="0"/>
          <a:ext cx="0" cy="0"/>
          <a:chOff x="0" y="0"/>
          <a:chExt cx="0" cy="0"/>
        </a:xfrm>
      </p:grpSpPr>
      <p:sp>
        <p:nvSpPr>
          <p:cNvPr id="119" name="Google Shape;119;p26"/>
          <p:cNvSpPr txBox="1"/>
          <p:nvPr>
            <p:ph type="title"/>
          </p:nvPr>
        </p:nvSpPr>
        <p:spPr>
          <a:xfrm>
            <a:off x="0" y="0"/>
            <a:ext cx="9144000" cy="1353600"/>
          </a:xfrm>
          <a:prstGeom prst="rect">
            <a:avLst/>
          </a:prstGeom>
          <a:noFill/>
          <a:ln>
            <a:noFill/>
          </a:ln>
        </p:spPr>
        <p:txBody>
          <a:bodyPr anchorCtr="0" anchor="ctr" bIns="45700" lIns="91425" spcFirstLastPara="1" rIns="91425" wrap="square" tIns="45700">
            <a:noAutofit/>
          </a:bodyPr>
          <a:lstStyle>
            <a:lvl1pPr lvl="0" algn="ctr">
              <a:lnSpc>
                <a:spcPct val="115000"/>
              </a:lnSpc>
              <a:spcBef>
                <a:spcPts val="0"/>
              </a:spcBef>
              <a:spcAft>
                <a:spcPts val="0"/>
              </a:spcAft>
              <a:buSzPts val="2000"/>
              <a:buNone/>
              <a:defRPr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0" name="Google Shape;120;p26"/>
          <p:cNvSpPr txBox="1"/>
          <p:nvPr>
            <p:ph idx="12" type="sldNum"/>
          </p:nvPr>
        </p:nvSpPr>
        <p:spPr>
          <a:xfrm>
            <a:off x="297450" y="4792700"/>
            <a:ext cx="3768000" cy="3651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8.xml"/><Relationship Id="rId22" Type="http://schemas.openxmlformats.org/officeDocument/2006/relationships/slideLayout" Target="../slideLayouts/slideLayout20.xml"/><Relationship Id="rId21" Type="http://schemas.openxmlformats.org/officeDocument/2006/relationships/slideLayout" Target="../slideLayouts/slideLayout19.xml"/><Relationship Id="rId24" Type="http://schemas.openxmlformats.org/officeDocument/2006/relationships/slideLayout" Target="../slideLayouts/slideLayout22.xml"/><Relationship Id="rId23" Type="http://schemas.openxmlformats.org/officeDocument/2006/relationships/slideLayout" Target="../slideLayouts/slideLayout21.xml"/><Relationship Id="rId1" Type="http://schemas.openxmlformats.org/officeDocument/2006/relationships/image" Target="../media/image3.png"/><Relationship Id="rId2" Type="http://schemas.openxmlformats.org/officeDocument/2006/relationships/image" Target="../media/image5.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26" Type="http://schemas.openxmlformats.org/officeDocument/2006/relationships/slideLayout" Target="../slideLayouts/slideLayout24.xml"/><Relationship Id="rId25" Type="http://schemas.openxmlformats.org/officeDocument/2006/relationships/slideLayout" Target="../slideLayouts/slideLayout23.xml"/><Relationship Id="rId28" Type="http://schemas.openxmlformats.org/officeDocument/2006/relationships/theme" Target="../theme/theme1.xml"/><Relationship Id="rId27" Type="http://schemas.openxmlformats.org/officeDocument/2006/relationships/slideLayout" Target="../slideLayouts/slideLayout25.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19" Type="http://schemas.openxmlformats.org/officeDocument/2006/relationships/slideLayout" Target="../slideLayouts/slideLayout17.xml"/><Relationship Id="rId1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marR="0" algn="ctr">
              <a:spcBef>
                <a:spcPts val="0"/>
              </a:spcBef>
              <a:spcAft>
                <a:spcPts val="0"/>
              </a:spcAft>
              <a:buClr>
                <a:srgbClr val="68645E"/>
              </a:buClr>
              <a:buSzPts val="3700"/>
              <a:buFont typeface="Montserrat"/>
              <a:buNone/>
              <a:defRPr b="1" i="0" sz="3700" u="none" cap="none" strike="noStrike">
                <a:solidFill>
                  <a:srgbClr val="68645E"/>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431800" lvl="0" marL="457200" marR="0" algn="l">
              <a:spcBef>
                <a:spcPts val="640"/>
              </a:spcBef>
              <a:spcAft>
                <a:spcPts val="0"/>
              </a:spcAft>
              <a:buClr>
                <a:srgbClr val="68645E"/>
              </a:buClr>
              <a:buSzPts val="3200"/>
              <a:buFont typeface="Arial"/>
              <a:buChar char="•"/>
              <a:defRPr b="0" i="0" sz="3200" u="none" cap="none" strike="noStrike">
                <a:solidFill>
                  <a:srgbClr val="68645E"/>
                </a:solidFill>
                <a:latin typeface="Montserrat Medium"/>
                <a:ea typeface="Montserrat Medium"/>
                <a:cs typeface="Montserrat Medium"/>
                <a:sym typeface="Montserrat Medium"/>
              </a:defRPr>
            </a:lvl1pPr>
            <a:lvl2pPr indent="-406400" lvl="1" marL="914400" marR="0" algn="l">
              <a:spcBef>
                <a:spcPts val="560"/>
              </a:spcBef>
              <a:spcAft>
                <a:spcPts val="0"/>
              </a:spcAft>
              <a:buClr>
                <a:srgbClr val="68645E"/>
              </a:buClr>
              <a:buSzPts val="2800"/>
              <a:buFont typeface="Montserrat"/>
              <a:buChar char="⋆"/>
              <a:defRPr i="0" sz="2800" u="none" cap="none" strike="noStrike">
                <a:solidFill>
                  <a:srgbClr val="68645E"/>
                </a:solidFill>
                <a:latin typeface="Montserrat"/>
                <a:ea typeface="Montserrat"/>
                <a:cs typeface="Montserrat"/>
                <a:sym typeface="Montserrat"/>
              </a:defRPr>
            </a:lvl2pPr>
            <a:lvl3pPr indent="-381000" lvl="2" marL="1371600" marR="0" algn="l">
              <a:spcBef>
                <a:spcPts val="480"/>
              </a:spcBef>
              <a:spcAft>
                <a:spcPts val="0"/>
              </a:spcAft>
              <a:buClr>
                <a:schemeClr val="lt2"/>
              </a:buClr>
              <a:buSzPts val="2400"/>
              <a:buFont typeface="Montserrat"/>
              <a:buChar char="⋆"/>
              <a:defRPr i="0" sz="2400" u="none" cap="none" strike="noStrike">
                <a:solidFill>
                  <a:schemeClr val="lt2"/>
                </a:solidFill>
                <a:latin typeface="Montserrat"/>
                <a:ea typeface="Montserrat"/>
                <a:cs typeface="Montserrat"/>
                <a:sym typeface="Montserrat"/>
              </a:defRPr>
            </a:lvl3pPr>
            <a:lvl4pPr indent="-355600" lvl="3" marL="1828800" marR="0" algn="l">
              <a:spcBef>
                <a:spcPts val="400"/>
              </a:spcBef>
              <a:spcAft>
                <a:spcPts val="0"/>
              </a:spcAft>
              <a:buClr>
                <a:srgbClr val="68645E"/>
              </a:buClr>
              <a:buSzPts val="2000"/>
              <a:buFont typeface="Montserrat"/>
              <a:buChar char="–"/>
              <a:defRPr i="0" sz="2000" u="none" cap="none" strike="noStrike">
                <a:solidFill>
                  <a:srgbClr val="68645E"/>
                </a:solidFill>
                <a:latin typeface="Montserrat"/>
                <a:ea typeface="Montserrat"/>
                <a:cs typeface="Montserrat"/>
                <a:sym typeface="Montserrat"/>
              </a:defRPr>
            </a:lvl4pPr>
            <a:lvl5pPr indent="-355600" lvl="4" marL="2286000" marR="0" algn="l">
              <a:spcBef>
                <a:spcPts val="400"/>
              </a:spcBef>
              <a:spcAft>
                <a:spcPts val="0"/>
              </a:spcAft>
              <a:buClr>
                <a:srgbClr val="68645E"/>
              </a:buClr>
              <a:buSzPts val="2000"/>
              <a:buFont typeface="Montserrat Light"/>
              <a:buChar char="-"/>
              <a:defRPr i="0" sz="2000" u="none" cap="none" strike="noStrike">
                <a:solidFill>
                  <a:srgbClr val="68645E"/>
                </a:solidFill>
                <a:latin typeface="Montserrat Light"/>
                <a:ea typeface="Montserrat Light"/>
                <a:cs typeface="Montserrat Light"/>
                <a:sym typeface="Montserrat Light"/>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p:nvPr/>
        </p:nvSpPr>
        <p:spPr>
          <a:xfrm>
            <a:off x="0" y="4709496"/>
            <a:ext cx="9144000" cy="434100"/>
          </a:xfrm>
          <a:prstGeom prst="rect">
            <a:avLst/>
          </a:prstGeom>
          <a:solidFill>
            <a:srgbClr val="F68F31"/>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NU McCormick horizontal white.png" id="9" name="Google Shape;9;p1"/>
          <p:cNvPicPr preferRelativeResize="0"/>
          <p:nvPr/>
        </p:nvPicPr>
        <p:blipFill rotWithShape="1">
          <a:blip r:embed="rId1">
            <a:alphaModFix/>
          </a:blip>
          <a:srcRect b="0" l="0" r="0" t="0"/>
          <a:stretch/>
        </p:blipFill>
        <p:spPr>
          <a:xfrm>
            <a:off x="7027720" y="4882080"/>
            <a:ext cx="1376172" cy="130302"/>
          </a:xfrm>
          <a:prstGeom prst="rect">
            <a:avLst/>
          </a:prstGeom>
          <a:noFill/>
          <a:ln>
            <a:noFill/>
          </a:ln>
        </p:spPr>
      </p:pic>
      <p:pic>
        <p:nvPicPr>
          <p:cNvPr descr="DfA white Logo 4-01.png" id="10" name="Google Shape;10;p1"/>
          <p:cNvPicPr preferRelativeResize="0"/>
          <p:nvPr/>
        </p:nvPicPr>
        <p:blipFill rotWithShape="1">
          <a:blip r:embed="rId2">
            <a:alphaModFix/>
          </a:blip>
          <a:srcRect b="0" l="0" r="0" t="0"/>
          <a:stretch/>
        </p:blipFill>
        <p:spPr>
          <a:xfrm>
            <a:off x="348610" y="4816535"/>
            <a:ext cx="197153" cy="221712"/>
          </a:xfrm>
          <a:prstGeom prst="rect">
            <a:avLst/>
          </a:prstGeom>
          <a:noFill/>
          <a:ln>
            <a:noFill/>
          </a:ln>
        </p:spPr>
      </p:pic>
      <p:sp>
        <p:nvSpPr>
          <p:cNvPr id="11" name="Google Shape;11;p1"/>
          <p:cNvSpPr/>
          <p:nvPr/>
        </p:nvSpPr>
        <p:spPr>
          <a:xfrm>
            <a:off x="6955275" y="4831400"/>
            <a:ext cx="1621200" cy="243300"/>
          </a:xfrm>
          <a:prstGeom prst="rect">
            <a:avLst/>
          </a:prstGeom>
          <a:solidFill>
            <a:srgbClr val="F68F3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 id="2147483668" r:id="rId23"/>
    <p:sldLayoutId id="2147483669" r:id="rId24"/>
    <p:sldLayoutId id="2147483670" r:id="rId25"/>
    <p:sldLayoutId id="2147483671" r:id="rId26"/>
    <p:sldLayoutId id="2147483672"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26.jp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5.jpg"/><Relationship Id="rId4" Type="http://schemas.openxmlformats.org/officeDocument/2006/relationships/image" Target="../media/image7.png"/><Relationship Id="rId5"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9.jpg"/><Relationship Id="rId4" Type="http://schemas.openxmlformats.org/officeDocument/2006/relationships/image" Target="../media/image11.jpg"/><Relationship Id="rId5" Type="http://schemas.openxmlformats.org/officeDocument/2006/relationships/image" Target="../media/image18.png"/><Relationship Id="rId6"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 Id="rId3" Type="http://schemas.openxmlformats.org/officeDocument/2006/relationships/image" Target="../media/image48.png"/><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Relationship Id="rId3" Type="http://schemas.openxmlformats.org/officeDocument/2006/relationships/image" Target="../media/image1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 Id="rId3" Type="http://schemas.openxmlformats.org/officeDocument/2006/relationships/image" Target="../media/image3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Relationship Id="rId3" Type="http://schemas.openxmlformats.org/officeDocument/2006/relationships/image" Target="../media/image5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9.jpg"/><Relationship Id="rId4" Type="http://schemas.openxmlformats.org/officeDocument/2006/relationships/image" Target="../media/image47.jpg"/><Relationship Id="rId5" Type="http://schemas.openxmlformats.org/officeDocument/2006/relationships/image" Target="../media/image2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png"/><Relationship Id="rId5" Type="http://schemas.openxmlformats.org/officeDocument/2006/relationships/image" Target="../media/image35.png"/><Relationship Id="rId6" Type="http://schemas.openxmlformats.org/officeDocument/2006/relationships/image" Target="../media/image54.png"/><Relationship Id="rId7" Type="http://schemas.openxmlformats.org/officeDocument/2006/relationships/image" Target="../media/image37.png"/><Relationship Id="rId8" Type="http://schemas.openxmlformats.org/officeDocument/2006/relationships/image" Target="../media/image42.png"/><Relationship Id="rId11" Type="http://schemas.openxmlformats.org/officeDocument/2006/relationships/image" Target="../media/image23.png"/><Relationship Id="rId10" Type="http://schemas.openxmlformats.org/officeDocument/2006/relationships/image" Target="../media/image24.png"/><Relationship Id="rId13" Type="http://schemas.openxmlformats.org/officeDocument/2006/relationships/image" Target="../media/image36.png"/><Relationship Id="rId12" Type="http://schemas.openxmlformats.org/officeDocument/2006/relationships/image" Target="../media/image33.jpg"/><Relationship Id="rId14" Type="http://schemas.openxmlformats.org/officeDocument/2006/relationships/image" Target="../media/image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image" Target="../media/image5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51.png"/><Relationship Id="rId4" Type="http://schemas.openxmlformats.org/officeDocument/2006/relationships/image" Target="../media/image39.png"/><Relationship Id="rId9" Type="http://schemas.openxmlformats.org/officeDocument/2006/relationships/image" Target="../media/image44.jpg"/><Relationship Id="rId5" Type="http://schemas.openxmlformats.org/officeDocument/2006/relationships/image" Target="../media/image34.png"/><Relationship Id="rId6" Type="http://schemas.openxmlformats.org/officeDocument/2006/relationships/image" Target="../media/image40.png"/><Relationship Id="rId7" Type="http://schemas.openxmlformats.org/officeDocument/2006/relationships/image" Target="../media/image38.png"/><Relationship Id="rId8" Type="http://schemas.openxmlformats.org/officeDocument/2006/relationships/image" Target="../media/image4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4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45.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7"/>
          <p:cNvSpPr txBox="1"/>
          <p:nvPr>
            <p:ph type="ctrTitle"/>
          </p:nvPr>
        </p:nvSpPr>
        <p:spPr>
          <a:xfrm>
            <a:off x="914400" y="2127250"/>
            <a:ext cx="7772400" cy="7875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 sz="2400">
                <a:latin typeface="Montserrat"/>
                <a:ea typeface="Montserrat"/>
                <a:cs typeface="Montserrat"/>
                <a:sym typeface="Montserrat"/>
              </a:rPr>
              <a:t>JHU | MICA Design-Thinking Conference</a:t>
            </a:r>
            <a:endParaRPr b="1">
              <a:latin typeface="Montserrat"/>
              <a:ea typeface="Montserrat"/>
              <a:cs typeface="Montserrat"/>
              <a:sym typeface="Montserrat"/>
            </a:endParaRPr>
          </a:p>
        </p:txBody>
      </p:sp>
      <p:sp>
        <p:nvSpPr>
          <p:cNvPr id="127" name="Google Shape;127;p27"/>
          <p:cNvSpPr txBox="1"/>
          <p:nvPr>
            <p:ph idx="1" type="subTitle"/>
          </p:nvPr>
        </p:nvSpPr>
        <p:spPr>
          <a:xfrm>
            <a:off x="952500" y="3091218"/>
            <a:ext cx="4800600" cy="11379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68645E"/>
              </a:buClr>
              <a:buSzPts val="1500"/>
              <a:buNone/>
            </a:pPr>
            <a:r>
              <a:rPr lang="en">
                <a:solidFill>
                  <a:srgbClr val="68645E"/>
                </a:solidFill>
                <a:latin typeface="Montserrat Medium"/>
                <a:ea typeface="Montserrat Medium"/>
                <a:cs typeface="Montserrat Medium"/>
                <a:sym typeface="Montserrat Medium"/>
              </a:rPr>
              <a:t>Ally Merrett</a:t>
            </a:r>
            <a:r>
              <a:rPr lang="en">
                <a:solidFill>
                  <a:srgbClr val="68645E"/>
                </a:solidFill>
                <a:latin typeface="Montserrat Medium"/>
                <a:ea typeface="Montserrat Medium"/>
                <a:cs typeface="Montserrat Medium"/>
                <a:sym typeface="Montserrat Medium"/>
              </a:rPr>
              <a:t>, Studio Wizard</a:t>
            </a:r>
            <a:endParaRPr>
              <a:latin typeface="Montserrat Medium"/>
              <a:ea typeface="Montserrat Medium"/>
              <a:cs typeface="Montserrat Medium"/>
              <a:sym typeface="Montserrat Medium"/>
            </a:endParaRPr>
          </a:p>
          <a:p>
            <a:pPr indent="0" lvl="0" marL="0" rtl="0" algn="l">
              <a:spcBef>
                <a:spcPts val="300"/>
              </a:spcBef>
              <a:spcAft>
                <a:spcPts val="0"/>
              </a:spcAft>
              <a:buClr>
                <a:srgbClr val="68645E"/>
              </a:buClr>
              <a:buSzPts val="1500"/>
              <a:buNone/>
            </a:pPr>
            <a:r>
              <a:rPr lang="en">
                <a:solidFill>
                  <a:srgbClr val="68645E"/>
                </a:solidFill>
                <a:latin typeface="Montserrat Medium"/>
                <a:ea typeface="Montserrat Medium"/>
                <a:cs typeface="Montserrat Medium"/>
                <a:sym typeface="Montserrat Medium"/>
              </a:rPr>
              <a:t>03.29.2025</a:t>
            </a:r>
            <a:endParaRPr>
              <a:latin typeface="Montserrat Medium"/>
              <a:ea typeface="Montserrat Medium"/>
              <a:cs typeface="Montserrat Medium"/>
              <a:sym typeface="Montserrat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8"/>
          <p:cNvSpPr txBox="1"/>
          <p:nvPr>
            <p:ph type="title"/>
          </p:nvPr>
        </p:nvSpPr>
        <p:spPr>
          <a:xfrm>
            <a:off x="457200" y="2143120"/>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0" lang="en" sz="4800"/>
              <a:t>Who is </a:t>
            </a:r>
            <a:r>
              <a:rPr lang="en" sz="4800"/>
              <a:t>DFA?</a:t>
            </a:r>
            <a:endParaRPr sz="4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9"/>
          <p:cNvPicPr preferRelativeResize="0"/>
          <p:nvPr/>
        </p:nvPicPr>
        <p:blipFill rotWithShape="1">
          <a:blip r:embed="rId3">
            <a:alphaModFix/>
          </a:blip>
          <a:srcRect b="24079" l="18024" r="12167" t="17017"/>
          <a:stretch/>
        </p:blipFill>
        <p:spPr>
          <a:xfrm>
            <a:off x="0" y="0"/>
            <a:ext cx="9144000" cy="5143500"/>
          </a:xfrm>
          <a:prstGeom prst="rect">
            <a:avLst/>
          </a:prstGeom>
          <a:noFill/>
          <a:ln>
            <a:noFill/>
          </a:ln>
        </p:spPr>
      </p:pic>
      <p:sp>
        <p:nvSpPr>
          <p:cNvPr id="138" name="Google Shape;138;p29"/>
          <p:cNvSpPr/>
          <p:nvPr/>
        </p:nvSpPr>
        <p:spPr>
          <a:xfrm>
            <a:off x="2779050" y="778800"/>
            <a:ext cx="3585900" cy="35859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9"/>
          <p:cNvSpPr txBox="1"/>
          <p:nvPr/>
        </p:nvSpPr>
        <p:spPr>
          <a:xfrm>
            <a:off x="3026100" y="1163700"/>
            <a:ext cx="3091800" cy="2816100"/>
          </a:xfrm>
          <a:prstGeom prst="rect">
            <a:avLst/>
          </a:prstGeom>
          <a:noFill/>
          <a:ln>
            <a:noFill/>
          </a:ln>
        </p:spPr>
        <p:txBody>
          <a:bodyPr anchorCtr="0" anchor="ctr" bIns="274300" lIns="182875" spcFirstLastPara="1" rIns="182875" wrap="square" tIns="182875">
            <a:normAutofit/>
          </a:bodyPr>
          <a:lstStyle/>
          <a:p>
            <a:pPr indent="0" lvl="0" marL="0" rtl="0" algn="ctr">
              <a:lnSpc>
                <a:spcPct val="115000"/>
              </a:lnSpc>
              <a:spcBef>
                <a:spcPts val="0"/>
              </a:spcBef>
              <a:spcAft>
                <a:spcPts val="0"/>
              </a:spcAft>
              <a:buNone/>
            </a:pPr>
            <a:r>
              <a:rPr b="1" lang="en" sz="2400">
                <a:solidFill>
                  <a:srgbClr val="F68F31"/>
                </a:solidFill>
                <a:latin typeface="Montserrat"/>
                <a:ea typeface="Montserrat"/>
                <a:cs typeface="Montserrat"/>
                <a:sym typeface="Montserrat"/>
              </a:rPr>
              <a:t>A lifelong community of people who believe in design for social good!</a:t>
            </a:r>
            <a:endParaRPr b="1" sz="2400">
              <a:solidFill>
                <a:srgbClr val="F68F31"/>
              </a:solidFill>
              <a:latin typeface="Montserrat"/>
              <a:ea typeface="Montserrat"/>
              <a:cs typeface="Montserrat"/>
              <a:sym typeface="Montserrat"/>
            </a:endParaRPr>
          </a:p>
        </p:txBody>
      </p:sp>
      <p:sp>
        <p:nvSpPr>
          <p:cNvPr id="140" name="Google Shape;140;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30"/>
          <p:cNvSpPr txBox="1"/>
          <p:nvPr>
            <p:ph type="title"/>
          </p:nvPr>
        </p:nvSpPr>
        <p:spPr>
          <a:xfrm>
            <a:off x="457200" y="2411895"/>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 sz="2200"/>
              <a:t>Design for America (DFA) </a:t>
            </a:r>
            <a:r>
              <a:rPr b="0" lang="en" sz="2200"/>
              <a:t>is a registered non-profit organization that supports a nationwide network of student-led studios based at colleges and universities across the United States. </a:t>
            </a:r>
            <a:br>
              <a:rPr b="0" lang="en" sz="2200"/>
            </a:br>
            <a:br>
              <a:rPr b="0" lang="en" sz="2200"/>
            </a:br>
            <a:endParaRPr b="0" sz="27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49" name="Shape 149"/>
        <p:cNvGrpSpPr/>
        <p:nvPr/>
      </p:nvGrpSpPr>
      <p:grpSpPr>
        <a:xfrm>
          <a:off x="0" y="0"/>
          <a:ext cx="0" cy="0"/>
          <a:chOff x="0" y="0"/>
          <a:chExt cx="0" cy="0"/>
        </a:xfrm>
      </p:grpSpPr>
      <p:sp>
        <p:nvSpPr>
          <p:cNvPr id="150" name="Google Shape;150;p31"/>
          <p:cNvSpPr txBox="1"/>
          <p:nvPr>
            <p:ph idx="12" type="sldNum"/>
          </p:nvPr>
        </p:nvSpPr>
        <p:spPr>
          <a:xfrm>
            <a:off x="297450" y="4792700"/>
            <a:ext cx="3768000" cy="36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151" name="Google Shape;151;p31"/>
          <p:cNvSpPr txBox="1"/>
          <p:nvPr>
            <p:ph idx="4294967295" type="title"/>
          </p:nvPr>
        </p:nvSpPr>
        <p:spPr>
          <a:xfrm>
            <a:off x="682225" y="458025"/>
            <a:ext cx="7779600" cy="6054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
                <a:solidFill>
                  <a:srgbClr val="434343"/>
                </a:solidFill>
              </a:rPr>
              <a:t>What We Do</a:t>
            </a:r>
            <a:endParaRPr>
              <a:solidFill>
                <a:srgbClr val="434343"/>
              </a:solidFill>
            </a:endParaRPr>
          </a:p>
        </p:txBody>
      </p:sp>
      <p:sp>
        <p:nvSpPr>
          <p:cNvPr id="152" name="Google Shape;152;p31"/>
          <p:cNvSpPr txBox="1"/>
          <p:nvPr>
            <p:ph idx="4294967295" type="body"/>
          </p:nvPr>
        </p:nvSpPr>
        <p:spPr>
          <a:xfrm>
            <a:off x="725425" y="1063425"/>
            <a:ext cx="7693200" cy="1025700"/>
          </a:xfrm>
          <a:prstGeom prst="rect">
            <a:avLst/>
          </a:prstGeom>
        </p:spPr>
        <p:txBody>
          <a:bodyPr anchorCtr="0" anchor="t" bIns="45700" lIns="91425" spcFirstLastPara="1" rIns="91425" wrap="square" tIns="45700">
            <a:normAutofit fontScale="62500" lnSpcReduction="20000"/>
          </a:bodyPr>
          <a:lstStyle/>
          <a:p>
            <a:pPr indent="0" lvl="0" marL="0" rtl="0" algn="l">
              <a:lnSpc>
                <a:spcPct val="150000"/>
              </a:lnSpc>
              <a:spcBef>
                <a:spcPts val="640"/>
              </a:spcBef>
              <a:spcAft>
                <a:spcPts val="0"/>
              </a:spcAft>
              <a:buClr>
                <a:schemeClr val="dk1"/>
              </a:buClr>
              <a:buSzPct val="57894"/>
              <a:buFont typeface="Arial"/>
              <a:buNone/>
            </a:pPr>
            <a:r>
              <a:rPr b="1" lang="en" sz="1900">
                <a:solidFill>
                  <a:schemeClr val="lt2"/>
                </a:solidFill>
                <a:latin typeface="Montserrat"/>
                <a:ea typeface="Montserrat"/>
                <a:cs typeface="Montserrat"/>
                <a:sym typeface="Montserrat"/>
              </a:rPr>
              <a:t>Student-led studios are the heart of DFA,</a:t>
            </a:r>
            <a:r>
              <a:rPr lang="en" sz="1900">
                <a:solidFill>
                  <a:schemeClr val="lt2"/>
                </a:solidFill>
                <a:latin typeface="Montserrat"/>
                <a:ea typeface="Montserrat"/>
                <a:cs typeface="Montserrat"/>
                <a:sym typeface="Montserrat"/>
              </a:rPr>
              <a:t> serving as nodes of community, design education, and impact across the U.S. Historically DFA-ers from </a:t>
            </a:r>
            <a:r>
              <a:rPr b="1" lang="en" sz="1900">
                <a:solidFill>
                  <a:schemeClr val="lt2"/>
                </a:solidFill>
                <a:latin typeface="Montserrat"/>
                <a:ea typeface="Montserrat"/>
                <a:cs typeface="Montserrat"/>
                <a:sym typeface="Montserrat"/>
              </a:rPr>
              <a:t>140 different majors </a:t>
            </a:r>
            <a:r>
              <a:rPr lang="en" sz="1900">
                <a:solidFill>
                  <a:schemeClr val="lt2"/>
                </a:solidFill>
                <a:latin typeface="Montserrat"/>
                <a:ea typeface="Montserrat"/>
                <a:cs typeface="Montserrat"/>
                <a:sym typeface="Montserrat"/>
              </a:rPr>
              <a:t>use interdisciplinary design frameworks to tackle community challenges and co-create a better future with support from a network of over 10,000 mentors, partners, and fans. </a:t>
            </a:r>
            <a:endParaRPr sz="1900">
              <a:solidFill>
                <a:schemeClr val="lt2"/>
              </a:solidFill>
              <a:latin typeface="Montserrat"/>
              <a:ea typeface="Montserrat"/>
              <a:cs typeface="Montserrat"/>
              <a:sym typeface="Montserrat"/>
            </a:endParaRPr>
          </a:p>
        </p:txBody>
      </p:sp>
      <p:pic>
        <p:nvPicPr>
          <p:cNvPr id="153" name="Google Shape;153;p31"/>
          <p:cNvPicPr preferRelativeResize="0"/>
          <p:nvPr/>
        </p:nvPicPr>
        <p:blipFill rotWithShape="1">
          <a:blip r:embed="rId3">
            <a:alphaModFix/>
          </a:blip>
          <a:srcRect b="1009" l="0" r="0" t="0"/>
          <a:stretch/>
        </p:blipFill>
        <p:spPr>
          <a:xfrm>
            <a:off x="1566688" y="2375425"/>
            <a:ext cx="6010624" cy="17054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2"/>
          <p:cNvSpPr txBox="1"/>
          <p:nvPr>
            <p:ph type="title"/>
          </p:nvPr>
        </p:nvSpPr>
        <p:spPr>
          <a:xfrm>
            <a:off x="457200" y="205978"/>
            <a:ext cx="8229600" cy="857400"/>
          </a:xfrm>
          <a:prstGeom prst="rect">
            <a:avLst/>
          </a:prstGeom>
        </p:spPr>
        <p:txBody>
          <a:bodyPr anchorCtr="0" anchor="ctr" bIns="45700" lIns="91425" spcFirstLastPara="1" rIns="91425" wrap="square" tIns="45700">
            <a:normAutofit/>
          </a:bodyPr>
          <a:lstStyle/>
          <a:p>
            <a:pPr indent="0" lvl="0" marL="0" rtl="0" algn="l">
              <a:lnSpc>
                <a:spcPct val="115000"/>
              </a:lnSpc>
              <a:spcBef>
                <a:spcPts val="0"/>
              </a:spcBef>
              <a:spcAft>
                <a:spcPts val="0"/>
              </a:spcAft>
              <a:buSzPts val="990"/>
              <a:buNone/>
            </a:pPr>
            <a:r>
              <a:rPr lang="en" sz="2430"/>
              <a:t>DFA Students Learn Design Thinking</a:t>
            </a:r>
            <a:endParaRPr sz="2430"/>
          </a:p>
        </p:txBody>
      </p:sp>
      <p:pic>
        <p:nvPicPr>
          <p:cNvPr descr="A picture containing text&#10;&#10;Description automatically generated" id="159" name="Google Shape;159;p32"/>
          <p:cNvPicPr preferRelativeResize="0"/>
          <p:nvPr/>
        </p:nvPicPr>
        <p:blipFill rotWithShape="1">
          <a:blip r:embed="rId3">
            <a:alphaModFix/>
          </a:blip>
          <a:srcRect b="7306" l="19165" r="9746" t="29705"/>
          <a:stretch/>
        </p:blipFill>
        <p:spPr>
          <a:xfrm>
            <a:off x="5029200" y="1028700"/>
            <a:ext cx="3851023" cy="3412324"/>
          </a:xfrm>
          <a:prstGeom prst="rect">
            <a:avLst/>
          </a:prstGeom>
          <a:noFill/>
          <a:ln>
            <a:noFill/>
          </a:ln>
        </p:spPr>
      </p:pic>
      <p:pic>
        <p:nvPicPr>
          <p:cNvPr descr="Process Icons Grid (Step Titles) 2015.png" id="160" name="Google Shape;160;p32"/>
          <p:cNvPicPr preferRelativeResize="0"/>
          <p:nvPr/>
        </p:nvPicPr>
        <p:blipFill rotWithShape="1">
          <a:blip r:embed="rId4">
            <a:alphaModFix/>
          </a:blip>
          <a:srcRect b="0" l="0" r="0" t="0"/>
          <a:stretch/>
        </p:blipFill>
        <p:spPr>
          <a:xfrm>
            <a:off x="226488" y="1028694"/>
            <a:ext cx="4324378" cy="341232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3"/>
          <p:cNvSpPr txBox="1"/>
          <p:nvPr>
            <p:ph type="title"/>
          </p:nvPr>
        </p:nvSpPr>
        <p:spPr>
          <a:xfrm>
            <a:off x="457200" y="205978"/>
            <a:ext cx="8229600" cy="857400"/>
          </a:xfrm>
          <a:prstGeom prst="rect">
            <a:avLst/>
          </a:prstGeom>
        </p:spPr>
        <p:txBody>
          <a:bodyPr anchorCtr="0" anchor="ctr" bIns="45700" lIns="91425" spcFirstLastPara="1" rIns="91425" wrap="square" tIns="45700">
            <a:normAutofit/>
          </a:bodyPr>
          <a:lstStyle/>
          <a:p>
            <a:pPr indent="0" lvl="0" marL="0" rtl="0" algn="l">
              <a:lnSpc>
                <a:spcPct val="115000"/>
              </a:lnSpc>
              <a:spcBef>
                <a:spcPts val="0"/>
              </a:spcBef>
              <a:spcAft>
                <a:spcPts val="0"/>
              </a:spcAft>
              <a:buNone/>
            </a:pPr>
            <a:r>
              <a:rPr lang="en" sz="2400"/>
              <a:t>In Interdisciplinary Teams</a:t>
            </a:r>
            <a:endParaRPr sz="2400"/>
          </a:p>
        </p:txBody>
      </p:sp>
      <p:pic>
        <p:nvPicPr>
          <p:cNvPr id="166" name="Google Shape;166;p33" title="It's a wrap! Pictured here is Lucas, our 2018-2019 studio president, talking to Manuela and Lily, who are looking to start studios at UIC and Oberlin, respectively. In addition to bonding with members from other st.jpg"/>
          <p:cNvPicPr preferRelativeResize="0"/>
          <p:nvPr/>
        </p:nvPicPr>
        <p:blipFill rotWithShape="1">
          <a:blip r:embed="rId3">
            <a:alphaModFix/>
          </a:blip>
          <a:srcRect b="0" l="4423" r="10680" t="0"/>
          <a:stretch/>
        </p:blipFill>
        <p:spPr>
          <a:xfrm>
            <a:off x="226500" y="999625"/>
            <a:ext cx="4345499" cy="3412201"/>
          </a:xfrm>
          <a:prstGeom prst="rect">
            <a:avLst/>
          </a:prstGeom>
          <a:noFill/>
          <a:ln>
            <a:noFill/>
          </a:ln>
        </p:spPr>
      </p:pic>
      <p:pic>
        <p:nvPicPr>
          <p:cNvPr id="167" name="Google Shape;167;p33"/>
          <p:cNvPicPr preferRelativeResize="0"/>
          <p:nvPr/>
        </p:nvPicPr>
        <p:blipFill rotWithShape="1">
          <a:blip r:embed="rId4">
            <a:alphaModFix/>
          </a:blip>
          <a:srcRect b="0" l="5218" r="13875" t="0"/>
          <a:stretch/>
        </p:blipFill>
        <p:spPr>
          <a:xfrm>
            <a:off x="4800600" y="1023125"/>
            <a:ext cx="4082125" cy="33652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4"/>
          <p:cNvSpPr txBox="1"/>
          <p:nvPr>
            <p:ph type="title"/>
          </p:nvPr>
        </p:nvSpPr>
        <p:spPr>
          <a:xfrm>
            <a:off x="457200" y="205978"/>
            <a:ext cx="8229600" cy="857400"/>
          </a:xfrm>
          <a:prstGeom prst="rect">
            <a:avLst/>
          </a:prstGeom>
        </p:spPr>
        <p:txBody>
          <a:bodyPr anchorCtr="0" anchor="ctr" bIns="45700" lIns="91425" spcFirstLastPara="1" rIns="91425" wrap="square" tIns="45700">
            <a:normAutofit/>
          </a:bodyPr>
          <a:lstStyle/>
          <a:p>
            <a:pPr indent="0" lvl="0" marL="0" rtl="0" algn="l">
              <a:lnSpc>
                <a:spcPct val="115000"/>
              </a:lnSpc>
              <a:spcBef>
                <a:spcPts val="0"/>
              </a:spcBef>
              <a:spcAft>
                <a:spcPts val="0"/>
              </a:spcAft>
              <a:buNone/>
            </a:pPr>
            <a:r>
              <a:rPr lang="en" sz="2400"/>
              <a:t>To Tackle Meaningful Challenges</a:t>
            </a:r>
            <a:endParaRPr sz="2400"/>
          </a:p>
        </p:txBody>
      </p:sp>
      <p:pic>
        <p:nvPicPr>
          <p:cNvPr id="173" name="Google Shape;173;p34"/>
          <p:cNvPicPr preferRelativeResize="0"/>
          <p:nvPr/>
        </p:nvPicPr>
        <p:blipFill rotWithShape="1">
          <a:blip r:embed="rId3">
            <a:alphaModFix/>
          </a:blip>
          <a:srcRect b="23323" l="30464" r="14722" t="13842"/>
          <a:stretch/>
        </p:blipFill>
        <p:spPr>
          <a:xfrm>
            <a:off x="226500" y="1548025"/>
            <a:ext cx="2770727" cy="2117475"/>
          </a:xfrm>
          <a:prstGeom prst="rect">
            <a:avLst/>
          </a:prstGeom>
          <a:noFill/>
          <a:ln>
            <a:noFill/>
          </a:ln>
        </p:spPr>
      </p:pic>
      <p:pic>
        <p:nvPicPr>
          <p:cNvPr id="174" name="Google Shape;174;p34"/>
          <p:cNvPicPr preferRelativeResize="0"/>
          <p:nvPr/>
        </p:nvPicPr>
        <p:blipFill rotWithShape="1">
          <a:blip r:embed="rId4">
            <a:alphaModFix/>
          </a:blip>
          <a:srcRect b="45370" l="0" r="0" t="3640"/>
          <a:stretch/>
        </p:blipFill>
        <p:spPr>
          <a:xfrm>
            <a:off x="3080300" y="1513025"/>
            <a:ext cx="2863300" cy="2117474"/>
          </a:xfrm>
          <a:prstGeom prst="rect">
            <a:avLst/>
          </a:prstGeom>
          <a:noFill/>
          <a:ln>
            <a:noFill/>
          </a:ln>
        </p:spPr>
      </p:pic>
      <p:pic>
        <p:nvPicPr>
          <p:cNvPr id="175" name="Google Shape;175;p34"/>
          <p:cNvPicPr preferRelativeResize="0"/>
          <p:nvPr/>
        </p:nvPicPr>
        <p:blipFill rotWithShape="1">
          <a:blip r:embed="rId5">
            <a:alphaModFix/>
          </a:blip>
          <a:srcRect b="33576" l="0" r="3772" t="0"/>
          <a:stretch/>
        </p:blipFill>
        <p:spPr>
          <a:xfrm>
            <a:off x="6039950" y="1513025"/>
            <a:ext cx="2840275" cy="2117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5"/>
          <p:cNvSpPr txBox="1"/>
          <p:nvPr>
            <p:ph type="title"/>
          </p:nvPr>
        </p:nvSpPr>
        <p:spPr>
          <a:xfrm>
            <a:off x="457200" y="205978"/>
            <a:ext cx="8229600" cy="857400"/>
          </a:xfrm>
          <a:prstGeom prst="rect">
            <a:avLst/>
          </a:prstGeom>
        </p:spPr>
        <p:txBody>
          <a:bodyPr anchorCtr="0" anchor="ctr" bIns="45700" lIns="91425" spcFirstLastPara="1" rIns="91425" wrap="square" tIns="45700">
            <a:normAutofit/>
          </a:bodyPr>
          <a:lstStyle/>
          <a:p>
            <a:pPr indent="0" lvl="0" marL="0" rtl="0" algn="l">
              <a:lnSpc>
                <a:spcPct val="115000"/>
              </a:lnSpc>
              <a:spcBef>
                <a:spcPts val="0"/>
              </a:spcBef>
              <a:spcAft>
                <a:spcPts val="0"/>
              </a:spcAft>
              <a:buNone/>
            </a:pPr>
            <a:r>
              <a:rPr lang="en" sz="2400"/>
              <a:t>And Build a Lifelong Community</a:t>
            </a:r>
            <a:endParaRPr sz="2400"/>
          </a:p>
        </p:txBody>
      </p:sp>
      <p:sp>
        <p:nvSpPr>
          <p:cNvPr id="181" name="Google Shape;181;p35"/>
          <p:cNvSpPr txBox="1"/>
          <p:nvPr/>
        </p:nvSpPr>
        <p:spPr>
          <a:xfrm>
            <a:off x="1408938" y="4397175"/>
            <a:ext cx="3060900" cy="3936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b="1" lang="en" sz="1100">
                <a:solidFill>
                  <a:srgbClr val="636467"/>
                </a:solidFill>
                <a:latin typeface="Avenir"/>
                <a:ea typeface="Avenir"/>
                <a:cs typeface="Avenir"/>
                <a:sym typeface="Avenir"/>
              </a:rPr>
              <a:t>SF Alumni Gathering 2025</a:t>
            </a:r>
            <a:endParaRPr sz="1100">
              <a:solidFill>
                <a:srgbClr val="636467"/>
              </a:solidFill>
              <a:latin typeface="Avenir"/>
              <a:ea typeface="Avenir"/>
              <a:cs typeface="Avenir"/>
              <a:sym typeface="Avenir"/>
            </a:endParaRPr>
          </a:p>
        </p:txBody>
      </p:sp>
      <p:sp>
        <p:nvSpPr>
          <p:cNvPr id="182" name="Google Shape;182;p35"/>
          <p:cNvSpPr txBox="1"/>
          <p:nvPr/>
        </p:nvSpPr>
        <p:spPr>
          <a:xfrm>
            <a:off x="5945875" y="4320975"/>
            <a:ext cx="3060900" cy="3936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b="1" lang="en" sz="1100">
                <a:solidFill>
                  <a:srgbClr val="636467"/>
                </a:solidFill>
                <a:latin typeface="Avenir"/>
                <a:ea typeface="Avenir"/>
                <a:cs typeface="Avenir"/>
                <a:sym typeface="Avenir"/>
              </a:rPr>
              <a:t>Photos From Regional Meetups, 2022-2024</a:t>
            </a:r>
            <a:endParaRPr sz="1100">
              <a:solidFill>
                <a:srgbClr val="636467"/>
              </a:solidFill>
              <a:latin typeface="Avenir"/>
              <a:ea typeface="Avenir"/>
              <a:cs typeface="Avenir"/>
              <a:sym typeface="Avenir"/>
            </a:endParaRPr>
          </a:p>
        </p:txBody>
      </p:sp>
      <p:pic>
        <p:nvPicPr>
          <p:cNvPr id="183" name="Google Shape;183;p35"/>
          <p:cNvPicPr preferRelativeResize="0"/>
          <p:nvPr/>
        </p:nvPicPr>
        <p:blipFill rotWithShape="1">
          <a:blip r:embed="rId3">
            <a:alphaModFix/>
          </a:blip>
          <a:srcRect b="0" l="3401" r="1847" t="0"/>
          <a:stretch/>
        </p:blipFill>
        <p:spPr>
          <a:xfrm>
            <a:off x="226500" y="1028350"/>
            <a:ext cx="4192800" cy="3318575"/>
          </a:xfrm>
          <a:prstGeom prst="rect">
            <a:avLst/>
          </a:prstGeom>
          <a:noFill/>
          <a:ln>
            <a:noFill/>
          </a:ln>
        </p:spPr>
      </p:pic>
      <p:pic>
        <p:nvPicPr>
          <p:cNvPr id="184" name="Google Shape;184;p35" title="Hello everyone! UC DFA is hosting Midwest Meetup   UC DFA members and non-members are invited. Please RSVP using the form in our bio.jpg"/>
          <p:cNvPicPr preferRelativeResize="0"/>
          <p:nvPr/>
        </p:nvPicPr>
        <p:blipFill rotWithShape="1">
          <a:blip r:embed="rId4">
            <a:alphaModFix/>
          </a:blip>
          <a:srcRect b="15761" l="0" r="28744" t="28916"/>
          <a:stretch/>
        </p:blipFill>
        <p:spPr>
          <a:xfrm>
            <a:off x="4582362" y="1028350"/>
            <a:ext cx="4274438" cy="3318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6"/>
          <p:cNvSpPr txBox="1"/>
          <p:nvPr>
            <p:ph type="title"/>
          </p:nvPr>
        </p:nvSpPr>
        <p:spPr>
          <a:xfrm>
            <a:off x="964950" y="1812750"/>
            <a:ext cx="18360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SzPts val="990"/>
              <a:buNone/>
            </a:pPr>
            <a:r>
              <a:rPr lang="en" sz="7000"/>
              <a:t>+81</a:t>
            </a:r>
            <a:endParaRPr sz="7000"/>
          </a:p>
        </p:txBody>
      </p:sp>
      <p:sp>
        <p:nvSpPr>
          <p:cNvPr id="190" name="Google Shape;190;p36"/>
          <p:cNvSpPr txBox="1"/>
          <p:nvPr>
            <p:ph type="title"/>
          </p:nvPr>
        </p:nvSpPr>
        <p:spPr>
          <a:xfrm>
            <a:off x="3328500" y="1660350"/>
            <a:ext cx="2487000" cy="10989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 sz="7000">
                <a:solidFill>
                  <a:schemeClr val="lt1"/>
                </a:solidFill>
              </a:rPr>
              <a:t>+1.5K</a:t>
            </a:r>
            <a:endParaRPr sz="7000"/>
          </a:p>
        </p:txBody>
      </p:sp>
      <p:sp>
        <p:nvSpPr>
          <p:cNvPr id="191" name="Google Shape;191;p36"/>
          <p:cNvSpPr txBox="1"/>
          <p:nvPr>
            <p:ph type="title"/>
          </p:nvPr>
        </p:nvSpPr>
        <p:spPr>
          <a:xfrm>
            <a:off x="5933575" y="1660350"/>
            <a:ext cx="2992800" cy="10989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SzPts val="990"/>
              <a:buNone/>
            </a:pPr>
            <a:r>
              <a:rPr lang="en" sz="7000"/>
              <a:t>+10K</a:t>
            </a:r>
            <a:endParaRPr sz="7000"/>
          </a:p>
        </p:txBody>
      </p:sp>
      <p:sp>
        <p:nvSpPr>
          <p:cNvPr id="192" name="Google Shape;192;p36"/>
          <p:cNvSpPr txBox="1"/>
          <p:nvPr>
            <p:ph type="title"/>
          </p:nvPr>
        </p:nvSpPr>
        <p:spPr>
          <a:xfrm>
            <a:off x="571500" y="467025"/>
            <a:ext cx="4036200" cy="559500"/>
          </a:xfrm>
          <a:prstGeom prst="rect">
            <a:avLst/>
          </a:prstGeom>
          <a:noFill/>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 sz="2400"/>
              <a:t>DFA by the Numbers</a:t>
            </a:r>
            <a:endParaRPr sz="1200">
              <a:solidFill>
                <a:srgbClr val="FFFFFF"/>
              </a:solidFill>
              <a:latin typeface="Avenir"/>
              <a:ea typeface="Avenir"/>
              <a:cs typeface="Avenir"/>
              <a:sym typeface="Avenir"/>
            </a:endParaRPr>
          </a:p>
        </p:txBody>
      </p:sp>
      <p:sp>
        <p:nvSpPr>
          <p:cNvPr id="193" name="Google Shape;193;p36"/>
          <p:cNvSpPr txBox="1"/>
          <p:nvPr>
            <p:ph type="title"/>
          </p:nvPr>
        </p:nvSpPr>
        <p:spPr>
          <a:xfrm>
            <a:off x="3586050" y="2879300"/>
            <a:ext cx="2347500" cy="10989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
                <a:latin typeface="Avenir"/>
                <a:ea typeface="Avenir"/>
                <a:cs typeface="Avenir"/>
                <a:sym typeface="Avenir"/>
              </a:rPr>
              <a:t>Lifetime DFA Projects</a:t>
            </a:r>
            <a:endParaRPr sz="2800">
              <a:solidFill>
                <a:srgbClr val="FFFFFF"/>
              </a:solidFill>
              <a:latin typeface="Avenir"/>
              <a:ea typeface="Avenir"/>
              <a:cs typeface="Avenir"/>
              <a:sym typeface="Avenir"/>
            </a:endParaRPr>
          </a:p>
        </p:txBody>
      </p:sp>
      <p:sp>
        <p:nvSpPr>
          <p:cNvPr id="194" name="Google Shape;194;p36"/>
          <p:cNvSpPr txBox="1"/>
          <p:nvPr>
            <p:ph type="title"/>
          </p:nvPr>
        </p:nvSpPr>
        <p:spPr>
          <a:xfrm>
            <a:off x="6371700" y="2922475"/>
            <a:ext cx="2276700" cy="7968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
                <a:latin typeface="Avenir"/>
                <a:ea typeface="Avenir"/>
                <a:cs typeface="Avenir"/>
                <a:sym typeface="Avenir"/>
              </a:rPr>
              <a:t>DFA Alumni</a:t>
            </a:r>
            <a:r>
              <a:rPr lang="en" sz="2800">
                <a:solidFill>
                  <a:srgbClr val="FFFFFF"/>
                </a:solidFill>
                <a:latin typeface="Avenir"/>
                <a:ea typeface="Avenir"/>
                <a:cs typeface="Avenir"/>
                <a:sym typeface="Avenir"/>
              </a:rPr>
              <a:t> </a:t>
            </a:r>
            <a:endParaRPr sz="2800">
              <a:solidFill>
                <a:srgbClr val="FFFFFF"/>
              </a:solidFill>
              <a:latin typeface="Avenir"/>
              <a:ea typeface="Avenir"/>
              <a:cs typeface="Avenir"/>
              <a:sym typeface="Avenir"/>
            </a:endParaRPr>
          </a:p>
        </p:txBody>
      </p:sp>
      <p:sp>
        <p:nvSpPr>
          <p:cNvPr id="195" name="Google Shape;195;p36"/>
          <p:cNvSpPr txBox="1"/>
          <p:nvPr>
            <p:ph type="title"/>
          </p:nvPr>
        </p:nvSpPr>
        <p:spPr>
          <a:xfrm>
            <a:off x="370750" y="2688784"/>
            <a:ext cx="3092400" cy="12642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
                <a:latin typeface="Avenir"/>
                <a:ea typeface="Avenir"/>
                <a:cs typeface="Avenir"/>
                <a:sym typeface="Avenir"/>
              </a:rPr>
              <a:t>Lifetime Institutions with a DFA Studio</a:t>
            </a:r>
            <a:endParaRPr sz="2800">
              <a:solidFill>
                <a:srgbClr val="FFFFFF"/>
              </a:solidFill>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7"/>
          <p:cNvSpPr txBox="1"/>
          <p:nvPr/>
        </p:nvSpPr>
        <p:spPr>
          <a:xfrm>
            <a:off x="127775" y="746775"/>
            <a:ext cx="83097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434343"/>
                </a:solidFill>
                <a:latin typeface="Montserrat"/>
                <a:ea typeface="Montserrat"/>
                <a:cs typeface="Montserrat"/>
                <a:sym typeface="Montserrat"/>
              </a:rPr>
              <a:t>Founded at Northwestern University (2008)</a:t>
            </a:r>
            <a:endParaRPr b="1" sz="1200">
              <a:solidFill>
                <a:srgbClr val="434343"/>
              </a:solidFill>
              <a:latin typeface="Montserrat"/>
              <a:ea typeface="Montserrat"/>
              <a:cs typeface="Montserrat"/>
              <a:sym typeface="Montserrat"/>
            </a:endParaRPr>
          </a:p>
          <a:p>
            <a:pPr indent="-304800" lvl="0" marL="4572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Students want to be future-building changemakers</a:t>
            </a:r>
            <a:endParaRPr sz="1200">
              <a:solidFill>
                <a:srgbClr val="434343"/>
              </a:solidFill>
              <a:latin typeface="Montserrat"/>
              <a:ea typeface="Montserrat"/>
              <a:cs typeface="Montserrat"/>
              <a:sym typeface="Montserrat"/>
            </a:endParaRPr>
          </a:p>
          <a:p>
            <a:pPr indent="-304800" lvl="0" marL="4572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Based on community-centered, collaborative problem-solving</a:t>
            </a:r>
            <a:endParaRPr sz="1200">
              <a:solidFill>
                <a:srgbClr val="434343"/>
              </a:solidFill>
              <a:latin typeface="Montserrat"/>
              <a:ea typeface="Montserrat"/>
              <a:cs typeface="Montserrat"/>
              <a:sym typeface="Montserrat"/>
            </a:endParaRPr>
          </a:p>
          <a:p>
            <a:pPr indent="-304800" lvl="0" marL="4572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Organizations are hungry for emerging talent social innovators</a:t>
            </a:r>
            <a:endParaRPr sz="1200">
              <a:solidFill>
                <a:srgbClr val="434343"/>
              </a:solidFill>
              <a:latin typeface="Montserrat"/>
              <a:ea typeface="Montserrat"/>
              <a:cs typeface="Montserrat"/>
              <a:sym typeface="Montserrat"/>
            </a:endParaRPr>
          </a:p>
          <a:p>
            <a:pPr indent="0" lvl="0" marL="457200" rtl="0" algn="l">
              <a:spcBef>
                <a:spcPts val="0"/>
              </a:spcBef>
              <a:spcAft>
                <a:spcPts val="0"/>
              </a:spcAft>
              <a:buNone/>
            </a:pPr>
            <a:r>
              <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b="1" lang="en" sz="1200">
                <a:solidFill>
                  <a:srgbClr val="434343"/>
                </a:solidFill>
                <a:latin typeface="Montserrat"/>
                <a:ea typeface="Montserrat"/>
                <a:cs typeface="Montserrat"/>
                <a:sym typeface="Montserrat"/>
              </a:rPr>
              <a:t>Recognized and validated</a:t>
            </a:r>
            <a:endParaRPr b="1" sz="1200">
              <a:solidFill>
                <a:srgbClr val="434343"/>
              </a:solidFill>
              <a:latin typeface="Montserrat"/>
              <a:ea typeface="Montserrat"/>
              <a:cs typeface="Montserrat"/>
              <a:sym typeface="Montserrat"/>
            </a:endParaRPr>
          </a:p>
          <a:p>
            <a:pPr indent="-304800" lvl="0" marL="4572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Awarded 6 National Science Foundation grants 2012-2015</a:t>
            </a:r>
            <a:endParaRPr sz="1200">
              <a:solidFill>
                <a:srgbClr val="434343"/>
              </a:solidFill>
              <a:latin typeface="Montserrat"/>
              <a:ea typeface="Montserrat"/>
              <a:cs typeface="Montserrat"/>
              <a:sym typeface="Montserrat"/>
            </a:endParaRPr>
          </a:p>
          <a:p>
            <a:pPr indent="-304800" lvl="0" marL="4572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Affirmed DFA’s Logic Model and Theory of Change</a:t>
            </a:r>
            <a:endParaRPr sz="1200">
              <a:solidFill>
                <a:srgbClr val="434343"/>
              </a:solidFill>
              <a:latin typeface="Montserrat"/>
              <a:ea typeface="Montserrat"/>
              <a:cs typeface="Montserrat"/>
              <a:sym typeface="Montserrat"/>
            </a:endParaRPr>
          </a:p>
          <a:p>
            <a:pPr indent="-304800" lvl="0" marL="4572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Won 2018 National Design Excellence Award / </a:t>
            </a: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Cooper Hewitt Smithsonian Design Museum</a:t>
            </a:r>
            <a:endParaRPr sz="1200">
              <a:solidFill>
                <a:srgbClr val="434343"/>
              </a:solidFill>
              <a:latin typeface="Montserrat"/>
              <a:ea typeface="Montserrat"/>
              <a:cs typeface="Montserrat"/>
              <a:sym typeface="Montserrat"/>
            </a:endParaRPr>
          </a:p>
          <a:p>
            <a:pPr indent="0" lvl="0" marL="914400" rtl="0" algn="l">
              <a:spcBef>
                <a:spcPts val="0"/>
              </a:spcBef>
              <a:spcAft>
                <a:spcPts val="0"/>
              </a:spcAft>
              <a:buNone/>
            </a:pPr>
            <a:r>
              <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b="1" lang="en" sz="1200">
                <a:solidFill>
                  <a:srgbClr val="434343"/>
                </a:solidFill>
                <a:latin typeface="Montserrat"/>
                <a:ea typeface="Montserrat"/>
                <a:cs typeface="Montserrat"/>
                <a:sym typeface="Montserrat"/>
              </a:rPr>
              <a:t>Becomes a program of Watson Foundation (2020)</a:t>
            </a:r>
            <a:endParaRPr b="1" sz="1200">
              <a:solidFill>
                <a:srgbClr val="434343"/>
              </a:solidFill>
              <a:latin typeface="Montserrat"/>
              <a:ea typeface="Montserrat"/>
              <a:cs typeface="Montserrat"/>
              <a:sym typeface="Montserrat"/>
            </a:endParaRPr>
          </a:p>
          <a:p>
            <a:pPr indent="-304800" lvl="0" marL="4572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Mission alignment around confidence, perspective, and skills</a:t>
            </a:r>
            <a:endParaRPr sz="1200">
              <a:solidFill>
                <a:srgbClr val="434343"/>
              </a:solidFill>
              <a:latin typeface="Montserrat"/>
              <a:ea typeface="Montserrat"/>
              <a:cs typeface="Montserrat"/>
              <a:sym typeface="Montserrat"/>
            </a:endParaRPr>
          </a:p>
          <a:p>
            <a:pPr indent="-304800" lvl="0" marL="4572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Strategic planning - sustainability, broader reach and impact</a:t>
            </a:r>
            <a:endParaRPr sz="1200">
              <a:solidFill>
                <a:srgbClr val="434343"/>
              </a:solidFill>
              <a:latin typeface="Montserrat"/>
              <a:ea typeface="Montserrat"/>
              <a:cs typeface="Montserrat"/>
              <a:sym typeface="Montserrat"/>
            </a:endParaRPr>
          </a:p>
          <a:p>
            <a:pPr indent="-304800" lvl="0" marL="4572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Network stabilization and growth </a:t>
            </a:r>
            <a:endParaRPr sz="1200">
              <a:solidFill>
                <a:srgbClr val="434343"/>
              </a:solidFill>
              <a:latin typeface="Montserrat"/>
              <a:ea typeface="Montserrat"/>
              <a:cs typeface="Montserrat"/>
              <a:sym typeface="Montserrat"/>
            </a:endParaRPr>
          </a:p>
          <a:p>
            <a:pPr indent="0" lvl="0" marL="457200" rtl="0" algn="l">
              <a:spcBef>
                <a:spcPts val="0"/>
              </a:spcBef>
              <a:spcAft>
                <a:spcPts val="0"/>
              </a:spcAft>
              <a:buNone/>
            </a:pPr>
            <a:r>
              <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b="1" lang="en" sz="1200">
                <a:solidFill>
                  <a:srgbClr val="434343"/>
                </a:solidFill>
                <a:latin typeface="Montserrat"/>
                <a:ea typeface="Montserrat"/>
                <a:cs typeface="Montserrat"/>
                <a:sym typeface="Montserrat"/>
              </a:rPr>
              <a:t>Launches as an independent 501(c)(3) (2022)</a:t>
            </a:r>
            <a:endParaRPr b="1" sz="1200">
              <a:solidFill>
                <a:srgbClr val="434343"/>
              </a:solidFill>
              <a:latin typeface="Montserrat"/>
              <a:ea typeface="Montserrat"/>
              <a:cs typeface="Montserrat"/>
              <a:sym typeface="Montserrat"/>
            </a:endParaRPr>
          </a:p>
          <a:p>
            <a:pPr indent="-304800" lvl="0" marL="4572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Accelerating collaboration through a data-driven innovation platform</a:t>
            </a:r>
            <a:endParaRPr sz="1200">
              <a:solidFill>
                <a:srgbClr val="434343"/>
              </a:solidFill>
              <a:latin typeface="Montserrat"/>
              <a:ea typeface="Montserrat"/>
              <a:cs typeface="Montserrat"/>
              <a:sym typeface="Montserrat"/>
            </a:endParaRPr>
          </a:p>
          <a:p>
            <a:pPr indent="-304800" lvl="0" marL="4572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Sustained curiosity; reframing failure; comfort with ambiguity; systems thinking</a:t>
            </a:r>
            <a:endParaRPr sz="800">
              <a:solidFill>
                <a:srgbClr val="434343"/>
              </a:solidFill>
              <a:latin typeface="Montserrat"/>
              <a:ea typeface="Montserrat"/>
              <a:cs typeface="Montserrat"/>
              <a:sym typeface="Montserrat"/>
            </a:endParaRPr>
          </a:p>
          <a:p>
            <a:pPr indent="-304800" lvl="0" marL="4572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Expanding campus model and deepening industry partnerships</a:t>
            </a:r>
            <a:endParaRPr sz="1200">
              <a:solidFill>
                <a:srgbClr val="434343"/>
              </a:solidFill>
              <a:latin typeface="Montserrat"/>
              <a:ea typeface="Montserrat"/>
              <a:cs typeface="Montserrat"/>
              <a:sym typeface="Montserrat"/>
            </a:endParaRPr>
          </a:p>
        </p:txBody>
      </p:sp>
      <p:sp>
        <p:nvSpPr>
          <p:cNvPr id="201" name="Google Shape;201;p37"/>
          <p:cNvSpPr txBox="1"/>
          <p:nvPr/>
        </p:nvSpPr>
        <p:spPr>
          <a:xfrm>
            <a:off x="218625" y="166775"/>
            <a:ext cx="30000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dk2"/>
                </a:solidFill>
                <a:latin typeface="Montserrat"/>
                <a:ea typeface="Montserrat"/>
                <a:cs typeface="Montserrat"/>
                <a:sym typeface="Montserrat"/>
              </a:rPr>
              <a:t>DFA </a:t>
            </a:r>
            <a:r>
              <a:rPr b="1" lang="en" sz="2000">
                <a:solidFill>
                  <a:schemeClr val="dk2"/>
                </a:solidFill>
                <a:latin typeface="Montserrat"/>
                <a:ea typeface="Montserrat"/>
                <a:cs typeface="Montserrat"/>
                <a:sym typeface="Montserrat"/>
              </a:rPr>
              <a:t>Timeline</a:t>
            </a:r>
            <a:endParaRPr b="1" i="0" sz="2000" u="none" cap="none" strike="noStrike">
              <a:solidFill>
                <a:schemeClr val="dk2"/>
              </a:solidFill>
              <a:latin typeface="Montserrat"/>
              <a:ea typeface="Montserrat"/>
              <a:cs typeface="Montserrat"/>
              <a:sym typeface="Montserrat"/>
            </a:endParaRPr>
          </a:p>
        </p:txBody>
      </p:sp>
      <p:pic>
        <p:nvPicPr>
          <p:cNvPr id="202" name="Google Shape;202;p37"/>
          <p:cNvPicPr preferRelativeResize="0"/>
          <p:nvPr/>
        </p:nvPicPr>
        <p:blipFill rotWithShape="1">
          <a:blip r:embed="rId3">
            <a:alphaModFix/>
          </a:blip>
          <a:srcRect b="36402" l="13703" r="0" t="0"/>
          <a:stretch/>
        </p:blipFill>
        <p:spPr>
          <a:xfrm>
            <a:off x="6934625" y="3451975"/>
            <a:ext cx="2208251" cy="1044549"/>
          </a:xfrm>
          <a:prstGeom prst="rect">
            <a:avLst/>
          </a:prstGeom>
          <a:noFill/>
          <a:ln>
            <a:noFill/>
          </a:ln>
        </p:spPr>
      </p:pic>
      <p:pic>
        <p:nvPicPr>
          <p:cNvPr id="203" name="Google Shape;203;p37"/>
          <p:cNvPicPr preferRelativeResize="0"/>
          <p:nvPr/>
        </p:nvPicPr>
        <p:blipFill rotWithShape="1">
          <a:blip r:embed="rId4">
            <a:alphaModFix/>
          </a:blip>
          <a:srcRect b="6863" l="14320" r="11013" t="4913"/>
          <a:stretch/>
        </p:blipFill>
        <p:spPr>
          <a:xfrm>
            <a:off x="6938623" y="0"/>
            <a:ext cx="2208251" cy="1691518"/>
          </a:xfrm>
          <a:prstGeom prst="rect">
            <a:avLst/>
          </a:prstGeom>
          <a:noFill/>
          <a:ln>
            <a:noFill/>
          </a:ln>
        </p:spPr>
      </p:pic>
      <p:grpSp>
        <p:nvGrpSpPr>
          <p:cNvPr id="204" name="Google Shape;204;p37"/>
          <p:cNvGrpSpPr/>
          <p:nvPr/>
        </p:nvGrpSpPr>
        <p:grpSpPr>
          <a:xfrm>
            <a:off x="6934714" y="1693069"/>
            <a:ext cx="2208069" cy="1757356"/>
            <a:chOff x="6672906" y="1350221"/>
            <a:chExt cx="2680346" cy="2194500"/>
          </a:xfrm>
        </p:grpSpPr>
        <p:pic>
          <p:nvPicPr>
            <p:cNvPr id="205" name="Google Shape;205;p37"/>
            <p:cNvPicPr preferRelativeResize="0"/>
            <p:nvPr/>
          </p:nvPicPr>
          <p:blipFill rotWithShape="1">
            <a:blip r:embed="rId5">
              <a:alphaModFix/>
            </a:blip>
            <a:srcRect b="0" l="42850" r="2638" t="0"/>
            <a:stretch/>
          </p:blipFill>
          <p:spPr>
            <a:xfrm>
              <a:off x="6672906" y="1350221"/>
              <a:ext cx="2680346" cy="2194500"/>
            </a:xfrm>
            <a:prstGeom prst="rect">
              <a:avLst/>
            </a:prstGeom>
            <a:noFill/>
            <a:ln>
              <a:noFill/>
            </a:ln>
          </p:spPr>
        </p:pic>
        <p:pic>
          <p:nvPicPr>
            <p:cNvPr id="206" name="Google Shape;206;p37"/>
            <p:cNvPicPr preferRelativeResize="0"/>
            <p:nvPr/>
          </p:nvPicPr>
          <p:blipFill rotWithShape="1">
            <a:blip r:embed="rId6">
              <a:alphaModFix/>
            </a:blip>
            <a:srcRect b="2961" l="2633" r="1955" t="3008"/>
            <a:stretch/>
          </p:blipFill>
          <p:spPr>
            <a:xfrm>
              <a:off x="7475225" y="2449300"/>
              <a:ext cx="999300" cy="554250"/>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8"/>
          <p:cNvSpPr txBox="1"/>
          <p:nvPr>
            <p:ph type="title"/>
          </p:nvPr>
        </p:nvSpPr>
        <p:spPr>
          <a:xfrm>
            <a:off x="496325" y="2143045"/>
            <a:ext cx="8229600" cy="857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
              <a:t>DFA Competencies and Skills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9"/>
          <p:cNvSpPr txBox="1"/>
          <p:nvPr>
            <p:ph type="title"/>
          </p:nvPr>
        </p:nvSpPr>
        <p:spPr>
          <a:xfrm>
            <a:off x="0" y="0"/>
            <a:ext cx="9144000" cy="13536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sz="4000"/>
              <a:t>Curious</a:t>
            </a:r>
            <a:endParaRPr sz="4000"/>
          </a:p>
        </p:txBody>
      </p:sp>
      <p:pic>
        <p:nvPicPr>
          <p:cNvPr descr="photo 1.JPG" id="217" name="Google Shape;217;p39"/>
          <p:cNvPicPr preferRelativeResize="0"/>
          <p:nvPr/>
        </p:nvPicPr>
        <p:blipFill rotWithShape="1">
          <a:blip r:embed="rId3">
            <a:alphaModFix/>
          </a:blip>
          <a:srcRect b="12937" l="39280" r="22027" t="0"/>
          <a:stretch/>
        </p:blipFill>
        <p:spPr>
          <a:xfrm rot="10800000">
            <a:off x="4463125" y="1596607"/>
            <a:ext cx="1963900" cy="2557525"/>
          </a:xfrm>
          <a:prstGeom prst="rect">
            <a:avLst/>
          </a:prstGeom>
          <a:noFill/>
          <a:ln>
            <a:noFill/>
          </a:ln>
        </p:spPr>
      </p:pic>
      <p:pic>
        <p:nvPicPr>
          <p:cNvPr id="218" name="Google Shape;218;p39"/>
          <p:cNvPicPr preferRelativeResize="0"/>
          <p:nvPr/>
        </p:nvPicPr>
        <p:blipFill rotWithShape="1">
          <a:blip r:embed="rId4">
            <a:alphaModFix/>
          </a:blip>
          <a:srcRect b="0" l="6507" r="0" t="0"/>
          <a:stretch/>
        </p:blipFill>
        <p:spPr>
          <a:xfrm>
            <a:off x="6556725" y="1596635"/>
            <a:ext cx="1963900" cy="2557465"/>
          </a:xfrm>
          <a:prstGeom prst="rect">
            <a:avLst/>
          </a:prstGeom>
          <a:noFill/>
          <a:ln>
            <a:noFill/>
          </a:ln>
        </p:spPr>
      </p:pic>
      <p:sp>
        <p:nvSpPr>
          <p:cNvPr id="219" name="Google Shape;219;p39"/>
          <p:cNvSpPr/>
          <p:nvPr/>
        </p:nvSpPr>
        <p:spPr>
          <a:xfrm>
            <a:off x="5395888" y="4232838"/>
            <a:ext cx="2108400" cy="246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lang="en" sz="1100">
                <a:solidFill>
                  <a:srgbClr val="68645E"/>
                </a:solidFill>
                <a:latin typeface="Avenir"/>
                <a:ea typeface="Avenir"/>
                <a:cs typeface="Avenir"/>
                <a:sym typeface="Avenir"/>
              </a:rPr>
              <a:t>DFA Student Projects</a:t>
            </a:r>
            <a:endParaRPr i="0" sz="1100" u="none" cap="none" strike="noStrike">
              <a:solidFill>
                <a:srgbClr val="68645E"/>
              </a:solidFill>
              <a:latin typeface="Avenir"/>
              <a:ea typeface="Avenir"/>
              <a:cs typeface="Avenir"/>
              <a:sym typeface="Avenir"/>
            </a:endParaRPr>
          </a:p>
        </p:txBody>
      </p:sp>
      <p:sp>
        <p:nvSpPr>
          <p:cNvPr id="220" name="Google Shape;220;p39"/>
          <p:cNvSpPr txBox="1"/>
          <p:nvPr>
            <p:ph idx="12" type="sldNum"/>
          </p:nvPr>
        </p:nvSpPr>
        <p:spPr>
          <a:xfrm>
            <a:off x="297450" y="4792700"/>
            <a:ext cx="3768000" cy="36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sz="900">
                <a:solidFill>
                  <a:srgbClr val="FFFFFF"/>
                </a:solidFill>
              </a:rPr>
              <a:t>‹#›</a:t>
            </a:fld>
            <a:endParaRPr sz="900">
              <a:solidFill>
                <a:srgbClr val="FFFFFF"/>
              </a:solidFill>
            </a:endParaRPr>
          </a:p>
        </p:txBody>
      </p:sp>
      <p:sp>
        <p:nvSpPr>
          <p:cNvPr id="221" name="Google Shape;221;p39"/>
          <p:cNvSpPr txBox="1"/>
          <p:nvPr/>
        </p:nvSpPr>
        <p:spPr>
          <a:xfrm>
            <a:off x="764450" y="1596613"/>
            <a:ext cx="3171000" cy="2557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rgbClr val="262626"/>
                </a:solidFill>
                <a:latin typeface="Montserrat"/>
                <a:ea typeface="Montserrat"/>
                <a:cs typeface="Montserrat"/>
                <a:sym typeface="Montserrat"/>
              </a:rPr>
              <a:t>DFA-ers show interest in learning about community challenges and exploring root causes</a:t>
            </a:r>
            <a:endParaRPr>
              <a:solidFill>
                <a:srgbClr val="262626"/>
              </a:solidFill>
              <a:latin typeface="Montserrat"/>
              <a:ea typeface="Montserrat"/>
              <a:cs typeface="Montserrat"/>
              <a:sym typeface="Montserrat"/>
            </a:endParaRPr>
          </a:p>
          <a:p>
            <a:pPr indent="0" lvl="0" marL="0" rtl="0" algn="l">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rPr lang="en">
                <a:solidFill>
                  <a:srgbClr val="434343"/>
                </a:solidFill>
                <a:latin typeface="Montserrat"/>
                <a:ea typeface="Montserrat"/>
                <a:cs typeface="Montserrat"/>
                <a:sym typeface="Montserrat"/>
              </a:rPr>
              <a:t>Skills:</a:t>
            </a:r>
            <a:endParaRPr>
              <a:solidFill>
                <a:srgbClr val="434343"/>
              </a:solidFill>
              <a:latin typeface="Montserrat"/>
              <a:ea typeface="Montserrat"/>
              <a:cs typeface="Montserrat"/>
              <a:sym typeface="Montserrat"/>
            </a:endParaRPr>
          </a:p>
          <a:p>
            <a:pPr indent="-317500" lvl="0" marL="457200"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System Thinking</a:t>
            </a:r>
            <a:endParaRPr>
              <a:solidFill>
                <a:srgbClr val="434343"/>
              </a:solidFill>
              <a:latin typeface="Montserrat"/>
              <a:ea typeface="Montserrat"/>
              <a:cs typeface="Montserrat"/>
              <a:sym typeface="Montserrat"/>
            </a:endParaRPr>
          </a:p>
          <a:p>
            <a:pPr indent="-317500" lvl="0" marL="457200"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Comfort w/ ambiguity </a:t>
            </a:r>
            <a:endParaRPr>
              <a:solidFill>
                <a:srgbClr val="434343"/>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40"/>
          <p:cNvSpPr txBox="1"/>
          <p:nvPr>
            <p:ph type="title"/>
          </p:nvPr>
        </p:nvSpPr>
        <p:spPr>
          <a:xfrm>
            <a:off x="0" y="0"/>
            <a:ext cx="9144000" cy="13536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sz="4000"/>
              <a:t>Collaborative</a:t>
            </a:r>
            <a:endParaRPr sz="4000"/>
          </a:p>
        </p:txBody>
      </p:sp>
      <p:pic>
        <p:nvPicPr>
          <p:cNvPr descr="DFA95.jpg" id="227" name="Google Shape;227;p40"/>
          <p:cNvPicPr preferRelativeResize="0"/>
          <p:nvPr/>
        </p:nvPicPr>
        <p:blipFill rotWithShape="1">
          <a:blip r:embed="rId3">
            <a:alphaModFix/>
          </a:blip>
          <a:srcRect b="32853" l="8561" r="8561" t="7129"/>
          <a:stretch/>
        </p:blipFill>
        <p:spPr>
          <a:xfrm>
            <a:off x="1957891" y="2008147"/>
            <a:ext cx="5228221" cy="2190700"/>
          </a:xfrm>
          <a:prstGeom prst="rect">
            <a:avLst/>
          </a:prstGeom>
          <a:noFill/>
          <a:ln>
            <a:noFill/>
          </a:ln>
        </p:spPr>
      </p:pic>
      <p:sp>
        <p:nvSpPr>
          <p:cNvPr id="228" name="Google Shape;228;p40"/>
          <p:cNvSpPr/>
          <p:nvPr/>
        </p:nvSpPr>
        <p:spPr>
          <a:xfrm rot="-5400000">
            <a:off x="587050" y="2822050"/>
            <a:ext cx="2130000" cy="502200"/>
          </a:xfrm>
          <a:prstGeom prst="rect">
            <a:avLst/>
          </a:prstGeom>
          <a:noFill/>
          <a:ln>
            <a:noFill/>
          </a:ln>
        </p:spPr>
        <p:txBody>
          <a:bodyPr anchorCtr="0" anchor="b" bIns="45700" lIns="0"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i="0" lang="en" sz="900" u="none" cap="none" strike="noStrike">
                <a:solidFill>
                  <a:srgbClr val="68645E"/>
                </a:solidFill>
                <a:latin typeface="Avenir"/>
                <a:ea typeface="Avenir"/>
                <a:cs typeface="Avenir"/>
                <a:sym typeface="Avenir"/>
              </a:rPr>
              <a:t>A DFA team prototyping a backpack</a:t>
            </a:r>
            <a:endParaRPr i="0" sz="900" u="none" cap="none" strike="noStrike">
              <a:solidFill>
                <a:srgbClr val="68645E"/>
              </a:solidFill>
              <a:latin typeface="Avenir"/>
              <a:ea typeface="Avenir"/>
              <a:cs typeface="Avenir"/>
              <a:sym typeface="Avenir"/>
            </a:endParaRPr>
          </a:p>
        </p:txBody>
      </p:sp>
      <p:sp>
        <p:nvSpPr>
          <p:cNvPr id="229" name="Google Shape;229;p40"/>
          <p:cNvSpPr txBox="1"/>
          <p:nvPr/>
        </p:nvSpPr>
        <p:spPr>
          <a:xfrm>
            <a:off x="716700" y="1132525"/>
            <a:ext cx="7710600" cy="745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a:solidFill>
                  <a:srgbClr val="262626"/>
                </a:solidFill>
                <a:latin typeface="Montserrat"/>
                <a:ea typeface="Montserrat"/>
                <a:cs typeface="Montserrat"/>
                <a:sym typeface="Montserrat"/>
              </a:rPr>
              <a:t>Works with diverse people to build trust and develop ideas together</a:t>
            </a:r>
            <a:endParaRPr>
              <a:solidFill>
                <a:srgbClr val="262626"/>
              </a:solidFill>
              <a:latin typeface="Montserrat"/>
              <a:ea typeface="Montserrat"/>
              <a:cs typeface="Montserrat"/>
              <a:sym typeface="Montserrat"/>
            </a:endParaRPr>
          </a:p>
          <a:p>
            <a:pPr indent="0" lvl="0" marL="0" rtl="0" algn="ctr">
              <a:spcBef>
                <a:spcPts val="0"/>
              </a:spcBef>
              <a:spcAft>
                <a:spcPts val="0"/>
              </a:spcAft>
              <a:buNone/>
            </a:pP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Skills: Active Listening; dialog across diversity</a:t>
            </a:r>
            <a:endParaRPr sz="1200">
              <a:solidFill>
                <a:srgbClr val="434343"/>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1"/>
          <p:cNvSpPr txBox="1"/>
          <p:nvPr>
            <p:ph type="title"/>
          </p:nvPr>
        </p:nvSpPr>
        <p:spPr>
          <a:xfrm>
            <a:off x="0" y="0"/>
            <a:ext cx="9144000" cy="13536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sz="4000"/>
              <a:t>Courageous </a:t>
            </a:r>
            <a:endParaRPr sz="4000"/>
          </a:p>
        </p:txBody>
      </p:sp>
      <p:pic>
        <p:nvPicPr>
          <p:cNvPr id="235" name="Google Shape;235;p41"/>
          <p:cNvPicPr preferRelativeResize="0"/>
          <p:nvPr/>
        </p:nvPicPr>
        <p:blipFill rotWithShape="1">
          <a:blip r:embed="rId3">
            <a:alphaModFix/>
          </a:blip>
          <a:srcRect b="2107" l="14079" r="15626" t="4643"/>
          <a:stretch/>
        </p:blipFill>
        <p:spPr>
          <a:xfrm>
            <a:off x="4758775" y="1155300"/>
            <a:ext cx="3418350" cy="3013200"/>
          </a:xfrm>
          <a:prstGeom prst="rect">
            <a:avLst/>
          </a:prstGeom>
          <a:noFill/>
          <a:ln>
            <a:noFill/>
          </a:ln>
        </p:spPr>
      </p:pic>
      <p:sp>
        <p:nvSpPr>
          <p:cNvPr id="236" name="Google Shape;236;p41"/>
          <p:cNvSpPr/>
          <p:nvPr/>
        </p:nvSpPr>
        <p:spPr>
          <a:xfrm>
            <a:off x="4573150" y="4299625"/>
            <a:ext cx="3789600" cy="246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lang="en" sz="1100">
                <a:solidFill>
                  <a:srgbClr val="68645E"/>
                </a:solidFill>
                <a:latin typeface="Avenir"/>
                <a:ea typeface="Avenir"/>
                <a:cs typeface="Avenir"/>
                <a:sym typeface="Avenir"/>
              </a:rPr>
              <a:t>Sponsored National Projects</a:t>
            </a:r>
            <a:endParaRPr sz="1100">
              <a:solidFill>
                <a:srgbClr val="68645E"/>
              </a:solidFill>
              <a:latin typeface="Avenir"/>
              <a:ea typeface="Avenir"/>
              <a:cs typeface="Avenir"/>
              <a:sym typeface="Avenir"/>
            </a:endParaRPr>
          </a:p>
        </p:txBody>
      </p:sp>
      <p:sp>
        <p:nvSpPr>
          <p:cNvPr id="237" name="Google Shape;237;p41"/>
          <p:cNvSpPr/>
          <p:nvPr/>
        </p:nvSpPr>
        <p:spPr>
          <a:xfrm rot="-5400000">
            <a:off x="2971325" y="2410800"/>
            <a:ext cx="2991900" cy="502200"/>
          </a:xfrm>
          <a:prstGeom prst="rect">
            <a:avLst/>
          </a:prstGeom>
          <a:noFill/>
          <a:ln>
            <a:noFill/>
          </a:ln>
        </p:spPr>
        <p:txBody>
          <a:bodyPr anchorCtr="0" anchor="b" bIns="45700" lIns="0" spcFirstLastPara="1" rIns="91425" wrap="square" tIns="45700">
            <a:noAutofit/>
          </a:bodyPr>
          <a:lstStyle/>
          <a:p>
            <a:pPr indent="0" lvl="0" marL="0" rtl="0" algn="l">
              <a:spcBef>
                <a:spcPts val="0"/>
              </a:spcBef>
              <a:spcAft>
                <a:spcPts val="0"/>
              </a:spcAft>
              <a:buClr>
                <a:schemeClr val="dk1"/>
              </a:buClr>
              <a:buSzPts val="1000"/>
              <a:buFont typeface="Arial"/>
              <a:buNone/>
            </a:pPr>
            <a:r>
              <a:rPr lang="en" sz="900">
                <a:solidFill>
                  <a:schemeClr val="lt2"/>
                </a:solidFill>
                <a:latin typeface="Avenir"/>
                <a:ea typeface="Avenir"/>
                <a:cs typeface="Avenir"/>
                <a:sym typeface="Avenir"/>
              </a:rPr>
              <a:t>Left: SP19 YMCA Lifeguard Recruitment </a:t>
            </a:r>
            <a:endParaRPr sz="900">
              <a:solidFill>
                <a:schemeClr val="lt2"/>
              </a:solidFill>
              <a:latin typeface="Avenir"/>
              <a:ea typeface="Avenir"/>
              <a:cs typeface="Avenir"/>
              <a:sym typeface="Avenir"/>
            </a:endParaRPr>
          </a:p>
          <a:p>
            <a:pPr indent="0" lvl="0" marL="0" rtl="0" algn="l">
              <a:spcBef>
                <a:spcPts val="0"/>
              </a:spcBef>
              <a:spcAft>
                <a:spcPts val="0"/>
              </a:spcAft>
              <a:buClr>
                <a:schemeClr val="dk1"/>
              </a:buClr>
              <a:buSzPts val="1000"/>
              <a:buFont typeface="Arial"/>
              <a:buNone/>
            </a:pPr>
            <a:r>
              <a:rPr lang="en" sz="900">
                <a:solidFill>
                  <a:schemeClr val="lt2"/>
                </a:solidFill>
                <a:latin typeface="Avenir"/>
                <a:ea typeface="Avenir"/>
                <a:cs typeface="Avenir"/>
                <a:sym typeface="Avenir"/>
              </a:rPr>
              <a:t>Right: P&amp;G|FFRG Plastic Recycling</a:t>
            </a:r>
            <a:endParaRPr sz="900">
              <a:solidFill>
                <a:srgbClr val="68645E"/>
              </a:solidFill>
              <a:latin typeface="Avenir"/>
              <a:ea typeface="Avenir"/>
              <a:cs typeface="Avenir"/>
              <a:sym typeface="Avenir"/>
            </a:endParaRPr>
          </a:p>
        </p:txBody>
      </p:sp>
      <p:sp>
        <p:nvSpPr>
          <p:cNvPr id="238" name="Google Shape;238;p41"/>
          <p:cNvSpPr txBox="1"/>
          <p:nvPr/>
        </p:nvSpPr>
        <p:spPr>
          <a:xfrm>
            <a:off x="764450" y="1162227"/>
            <a:ext cx="3171000" cy="299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rgbClr val="262626"/>
                </a:solidFill>
                <a:latin typeface="Montserrat"/>
                <a:ea typeface="Montserrat"/>
                <a:cs typeface="Montserrat"/>
                <a:sym typeface="Montserrat"/>
              </a:rPr>
              <a:t>Advances values, beliefs, and vision despite what might be expected</a:t>
            </a:r>
            <a:endParaRPr sz="1700">
              <a:solidFill>
                <a:srgbClr val="262626"/>
              </a:solidFill>
              <a:latin typeface="Montserrat"/>
              <a:ea typeface="Montserrat"/>
              <a:cs typeface="Montserrat"/>
              <a:sym typeface="Montserrat"/>
            </a:endParaRPr>
          </a:p>
          <a:p>
            <a:pPr indent="0" lvl="0" marL="0" rtl="0" algn="l">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rPr lang="en">
                <a:solidFill>
                  <a:srgbClr val="434343"/>
                </a:solidFill>
                <a:latin typeface="Montserrat"/>
                <a:ea typeface="Montserrat"/>
                <a:cs typeface="Montserrat"/>
                <a:sym typeface="Montserrat"/>
              </a:rPr>
              <a:t>Skills:</a:t>
            </a:r>
            <a:endParaRPr>
              <a:solidFill>
                <a:srgbClr val="434343"/>
              </a:solidFill>
              <a:latin typeface="Montserrat"/>
              <a:ea typeface="Montserrat"/>
              <a:cs typeface="Montserrat"/>
              <a:sym typeface="Montserrat"/>
            </a:endParaRPr>
          </a:p>
          <a:p>
            <a:pPr indent="-317500" lvl="0" marL="457200"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Challenging assumptions</a:t>
            </a:r>
            <a:endParaRPr>
              <a:solidFill>
                <a:srgbClr val="434343"/>
              </a:solidFill>
              <a:latin typeface="Montserrat"/>
              <a:ea typeface="Montserrat"/>
              <a:cs typeface="Montserrat"/>
              <a:sym typeface="Montserrat"/>
            </a:endParaRPr>
          </a:p>
          <a:p>
            <a:pPr indent="-317500" lvl="0" marL="457200"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Taking risks</a:t>
            </a:r>
            <a:endParaRPr>
              <a:solidFill>
                <a:srgbClr val="434343"/>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2"/>
          <p:cNvSpPr txBox="1"/>
          <p:nvPr>
            <p:ph type="title"/>
          </p:nvPr>
        </p:nvSpPr>
        <p:spPr>
          <a:xfrm>
            <a:off x="0" y="0"/>
            <a:ext cx="9144000" cy="13536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sz="2900"/>
              <a:t>Catalyzing (Community Engaged)</a:t>
            </a:r>
            <a:endParaRPr sz="2900"/>
          </a:p>
        </p:txBody>
      </p:sp>
      <p:sp>
        <p:nvSpPr>
          <p:cNvPr id="244" name="Google Shape;244;p42"/>
          <p:cNvSpPr/>
          <p:nvPr/>
        </p:nvSpPr>
        <p:spPr>
          <a:xfrm>
            <a:off x="4651113" y="4054975"/>
            <a:ext cx="3554700" cy="246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lang="en" sz="1100">
                <a:solidFill>
                  <a:srgbClr val="68645E"/>
                </a:solidFill>
                <a:latin typeface="Avenir"/>
                <a:ea typeface="Avenir"/>
                <a:cs typeface="Avenir"/>
                <a:sym typeface="Avenir"/>
              </a:rPr>
              <a:t>Northeast Studio Meetup 2023</a:t>
            </a:r>
            <a:endParaRPr sz="1100">
              <a:solidFill>
                <a:srgbClr val="68645E"/>
              </a:solidFill>
              <a:latin typeface="Avenir"/>
              <a:ea typeface="Avenir"/>
              <a:cs typeface="Avenir"/>
              <a:sym typeface="Avenir"/>
            </a:endParaRPr>
          </a:p>
        </p:txBody>
      </p:sp>
      <p:pic>
        <p:nvPicPr>
          <p:cNvPr id="245" name="Google Shape;245;p42"/>
          <p:cNvPicPr preferRelativeResize="0"/>
          <p:nvPr/>
        </p:nvPicPr>
        <p:blipFill>
          <a:blip r:embed="rId3">
            <a:alphaModFix/>
          </a:blip>
          <a:stretch>
            <a:fillRect/>
          </a:stretch>
        </p:blipFill>
        <p:spPr>
          <a:xfrm>
            <a:off x="4651132" y="1347175"/>
            <a:ext cx="3435699" cy="2576774"/>
          </a:xfrm>
          <a:prstGeom prst="rect">
            <a:avLst/>
          </a:prstGeom>
          <a:noFill/>
          <a:ln>
            <a:noFill/>
          </a:ln>
        </p:spPr>
      </p:pic>
      <p:sp>
        <p:nvSpPr>
          <p:cNvPr id="246" name="Google Shape;246;p42"/>
          <p:cNvSpPr txBox="1"/>
          <p:nvPr/>
        </p:nvSpPr>
        <p:spPr>
          <a:xfrm>
            <a:off x="764450" y="1353600"/>
            <a:ext cx="3171000" cy="2800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rgbClr val="262626"/>
                </a:solidFill>
                <a:latin typeface="Montserrat"/>
                <a:ea typeface="Montserrat"/>
                <a:cs typeface="Montserrat"/>
                <a:sym typeface="Montserrat"/>
              </a:rPr>
              <a:t>Brings about positive change with community</a:t>
            </a:r>
            <a:endParaRPr>
              <a:solidFill>
                <a:srgbClr val="262626"/>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a:solidFill>
                <a:srgbClr val="262626"/>
              </a:solidFill>
              <a:latin typeface="Montserrat"/>
              <a:ea typeface="Montserrat"/>
              <a:cs typeface="Montserrat"/>
              <a:sym typeface="Montserrat"/>
            </a:endParaRPr>
          </a:p>
          <a:p>
            <a:pPr indent="0" lvl="0" marL="0" rtl="0" algn="l">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rPr lang="en">
                <a:solidFill>
                  <a:srgbClr val="434343"/>
                </a:solidFill>
                <a:latin typeface="Montserrat"/>
                <a:ea typeface="Montserrat"/>
                <a:cs typeface="Montserrat"/>
                <a:sym typeface="Montserrat"/>
              </a:rPr>
              <a:t>Skills:</a:t>
            </a:r>
            <a:endParaRPr>
              <a:solidFill>
                <a:srgbClr val="434343"/>
              </a:solidFill>
              <a:latin typeface="Montserrat"/>
              <a:ea typeface="Montserrat"/>
              <a:cs typeface="Montserrat"/>
              <a:sym typeface="Montserrat"/>
            </a:endParaRPr>
          </a:p>
          <a:p>
            <a:pPr indent="-317500" lvl="0" marL="457200"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Situational awareness</a:t>
            </a:r>
            <a:endParaRPr>
              <a:solidFill>
                <a:srgbClr val="434343"/>
              </a:solidFill>
              <a:latin typeface="Montserrat"/>
              <a:ea typeface="Montserrat"/>
              <a:cs typeface="Montserrat"/>
              <a:sym typeface="Montserrat"/>
            </a:endParaRPr>
          </a:p>
          <a:p>
            <a:pPr indent="-317500" lvl="0" marL="457200"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Cultural inquiry</a:t>
            </a:r>
            <a:endParaRPr>
              <a:solidFill>
                <a:srgbClr val="434343"/>
              </a:solidFill>
              <a:latin typeface="Montserrat"/>
              <a:ea typeface="Montserrat"/>
              <a:cs typeface="Montserrat"/>
              <a:sym typeface="Montserrat"/>
            </a:endParaRPr>
          </a:p>
          <a:p>
            <a:pPr indent="-317500" lvl="0" marL="457200"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Taking action</a:t>
            </a:r>
            <a:endParaRPr>
              <a:solidFill>
                <a:srgbClr val="434343"/>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3"/>
          <p:cNvSpPr txBox="1"/>
          <p:nvPr>
            <p:ph idx="4294967295" type="title"/>
          </p:nvPr>
        </p:nvSpPr>
        <p:spPr>
          <a:xfrm>
            <a:off x="460250" y="287000"/>
            <a:ext cx="7550400" cy="691800"/>
          </a:xfrm>
          <a:prstGeom prst="rect">
            <a:avLst/>
          </a:prstGeom>
        </p:spPr>
        <p:txBody>
          <a:bodyPr anchorCtr="0" anchor="ctr" bIns="45700" lIns="91425" spcFirstLastPara="1" rIns="91425" wrap="square" tIns="45700">
            <a:normAutofit/>
          </a:bodyPr>
          <a:lstStyle/>
          <a:p>
            <a:pPr indent="0" lvl="0" marL="0" rtl="0" algn="l">
              <a:lnSpc>
                <a:spcPct val="115000"/>
              </a:lnSpc>
              <a:spcBef>
                <a:spcPts val="0"/>
              </a:spcBef>
              <a:spcAft>
                <a:spcPts val="0"/>
              </a:spcAft>
              <a:buNone/>
            </a:pPr>
            <a:r>
              <a:rPr lang="en" sz="2400"/>
              <a:t>DFA Lasts Beyond the College Experience</a:t>
            </a:r>
            <a:endParaRPr sz="2400"/>
          </a:p>
        </p:txBody>
      </p:sp>
      <p:sp>
        <p:nvSpPr>
          <p:cNvPr id="252" name="Google Shape;252;p43"/>
          <p:cNvSpPr/>
          <p:nvPr/>
        </p:nvSpPr>
        <p:spPr>
          <a:xfrm>
            <a:off x="395154" y="3618126"/>
            <a:ext cx="2903400" cy="691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en">
                <a:solidFill>
                  <a:srgbClr val="68645E"/>
                </a:solidFill>
                <a:latin typeface="Avenir"/>
                <a:ea typeface="Avenir"/>
                <a:cs typeface="Avenir"/>
                <a:sym typeface="Avenir"/>
              </a:rPr>
              <a:t>Joel Yong</a:t>
            </a:r>
            <a:endParaRPr i="1">
              <a:solidFill>
                <a:srgbClr val="68645E"/>
              </a:solidFill>
              <a:latin typeface="Avenir"/>
              <a:ea typeface="Avenir"/>
              <a:cs typeface="Avenir"/>
              <a:sym typeface="Avenir"/>
            </a:endParaRPr>
          </a:p>
          <a:p>
            <a:pPr indent="0" lvl="0" marL="0" marR="0" rtl="0" algn="l">
              <a:spcBef>
                <a:spcPts val="0"/>
              </a:spcBef>
              <a:spcAft>
                <a:spcPts val="0"/>
              </a:spcAft>
              <a:buNone/>
            </a:pPr>
            <a:r>
              <a:rPr i="1" lang="en" sz="1000">
                <a:solidFill>
                  <a:srgbClr val="68645E"/>
                </a:solidFill>
                <a:latin typeface="Avenir"/>
                <a:ea typeface="Avenir"/>
                <a:cs typeface="Avenir"/>
                <a:sym typeface="Avenir"/>
              </a:rPr>
              <a:t>School: Rhode Island School of Design</a:t>
            </a:r>
            <a:endParaRPr i="1" sz="1000">
              <a:solidFill>
                <a:srgbClr val="68645E"/>
              </a:solidFill>
              <a:latin typeface="Avenir"/>
              <a:ea typeface="Avenir"/>
              <a:cs typeface="Avenir"/>
              <a:sym typeface="Avenir"/>
            </a:endParaRPr>
          </a:p>
          <a:p>
            <a:pPr indent="0" lvl="0" marL="0" marR="0" rtl="0" algn="l">
              <a:spcBef>
                <a:spcPts val="0"/>
              </a:spcBef>
              <a:spcAft>
                <a:spcPts val="0"/>
              </a:spcAft>
              <a:buNone/>
            </a:pPr>
            <a:r>
              <a:rPr i="1" lang="en" sz="1000">
                <a:solidFill>
                  <a:srgbClr val="68645E"/>
                </a:solidFill>
                <a:latin typeface="Avenir"/>
                <a:ea typeface="Avenir"/>
                <a:cs typeface="Avenir"/>
                <a:sym typeface="Avenir"/>
              </a:rPr>
              <a:t>Concentration: Industrial and Product Design</a:t>
            </a:r>
            <a:endParaRPr i="1" sz="1000">
              <a:solidFill>
                <a:srgbClr val="68645E"/>
              </a:solidFill>
              <a:latin typeface="Avenir"/>
              <a:ea typeface="Avenir"/>
              <a:cs typeface="Avenir"/>
              <a:sym typeface="Avenir"/>
            </a:endParaRPr>
          </a:p>
          <a:p>
            <a:pPr indent="0" lvl="0" marL="0" marR="0" rtl="0" algn="l">
              <a:spcBef>
                <a:spcPts val="0"/>
              </a:spcBef>
              <a:spcAft>
                <a:spcPts val="0"/>
              </a:spcAft>
              <a:buNone/>
            </a:pPr>
            <a:r>
              <a:rPr i="1" lang="en" sz="1000">
                <a:solidFill>
                  <a:srgbClr val="68645E"/>
                </a:solidFill>
                <a:latin typeface="Avenir"/>
                <a:ea typeface="Avenir"/>
                <a:cs typeface="Avenir"/>
                <a:sym typeface="Avenir"/>
              </a:rPr>
              <a:t>Specialty: Community Partnerships</a:t>
            </a:r>
            <a:endParaRPr sz="1000">
              <a:latin typeface="Avenir"/>
              <a:ea typeface="Avenir"/>
              <a:cs typeface="Avenir"/>
              <a:sym typeface="Avenir"/>
            </a:endParaRPr>
          </a:p>
        </p:txBody>
      </p:sp>
      <p:pic>
        <p:nvPicPr>
          <p:cNvPr id="253" name="Google Shape;253;p43" title="Joel.png"/>
          <p:cNvPicPr preferRelativeResize="0"/>
          <p:nvPr/>
        </p:nvPicPr>
        <p:blipFill rotWithShape="1">
          <a:blip r:embed="rId3">
            <a:alphaModFix/>
          </a:blip>
          <a:srcRect b="0" l="0" r="0" t="0"/>
          <a:stretch/>
        </p:blipFill>
        <p:spPr>
          <a:xfrm>
            <a:off x="2938925" y="2202550"/>
            <a:ext cx="2145300" cy="2145300"/>
          </a:xfrm>
          <a:prstGeom prst="ellipse">
            <a:avLst/>
          </a:prstGeom>
          <a:noFill/>
          <a:ln>
            <a:noFill/>
          </a:ln>
        </p:spPr>
      </p:pic>
      <p:sp>
        <p:nvSpPr>
          <p:cNvPr id="254" name="Google Shape;254;p43"/>
          <p:cNvSpPr txBox="1"/>
          <p:nvPr/>
        </p:nvSpPr>
        <p:spPr>
          <a:xfrm>
            <a:off x="395150" y="1311975"/>
            <a:ext cx="3286200" cy="13941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lang="en">
                <a:solidFill>
                  <a:srgbClr val="68645E"/>
                </a:solidFill>
                <a:latin typeface="Avenir"/>
                <a:ea typeface="Avenir"/>
                <a:cs typeface="Avenir"/>
                <a:sym typeface="Avenir"/>
              </a:rPr>
              <a:t>“</a:t>
            </a:r>
            <a:r>
              <a:rPr lang="en">
                <a:solidFill>
                  <a:srgbClr val="68645E"/>
                </a:solidFill>
                <a:latin typeface="Avenir"/>
                <a:ea typeface="Avenir"/>
                <a:cs typeface="Avenir"/>
                <a:sym typeface="Avenir"/>
              </a:rPr>
              <a:t>I am a firm believer in the potential DFA has to nurture a new generation of thoughtful, socially-minded designers. It's an honor to help   further the DFA mission and           meet more people across                    the DFA network!</a:t>
            </a:r>
            <a:r>
              <a:rPr lang="en">
                <a:solidFill>
                  <a:srgbClr val="68645E"/>
                </a:solidFill>
                <a:latin typeface="Avenir"/>
                <a:ea typeface="Avenir"/>
                <a:cs typeface="Avenir"/>
                <a:sym typeface="Avenir"/>
              </a:rPr>
              <a:t>”</a:t>
            </a:r>
            <a:endParaRPr>
              <a:solidFill>
                <a:schemeClr val="dk1"/>
              </a:solidFill>
              <a:latin typeface="Avenir"/>
              <a:ea typeface="Avenir"/>
              <a:cs typeface="Avenir"/>
              <a:sym typeface="Avenir"/>
            </a:endParaRPr>
          </a:p>
        </p:txBody>
      </p:sp>
      <p:sp>
        <p:nvSpPr>
          <p:cNvPr id="255" name="Google Shape;255;p43"/>
          <p:cNvSpPr txBox="1"/>
          <p:nvPr>
            <p:ph idx="4294967295" type="title"/>
          </p:nvPr>
        </p:nvSpPr>
        <p:spPr>
          <a:xfrm>
            <a:off x="3237675" y="1311975"/>
            <a:ext cx="5278200" cy="557400"/>
          </a:xfrm>
          <a:prstGeom prst="rect">
            <a:avLst/>
          </a:prstGeom>
        </p:spPr>
        <p:txBody>
          <a:bodyPr anchorCtr="0" anchor="ctr" bIns="45700" lIns="91425" spcFirstLastPara="1" rIns="91425" wrap="square" tIns="45700">
            <a:normAutofit fontScale="90000"/>
          </a:bodyPr>
          <a:lstStyle/>
          <a:p>
            <a:pPr indent="0" lvl="0" marL="0" rtl="0" algn="r">
              <a:spcBef>
                <a:spcPts val="0"/>
              </a:spcBef>
              <a:spcAft>
                <a:spcPts val="0"/>
              </a:spcAft>
              <a:buNone/>
            </a:pPr>
            <a:r>
              <a:rPr lang="en" sz="4000">
                <a:solidFill>
                  <a:schemeClr val="dk2"/>
                </a:solidFill>
              </a:rPr>
              <a:t>36</a:t>
            </a:r>
            <a:r>
              <a:rPr lang="en" sz="2000"/>
              <a:t> </a:t>
            </a:r>
            <a:r>
              <a:rPr lang="en" sz="2666">
                <a:solidFill>
                  <a:srgbClr val="636467"/>
                </a:solidFill>
              </a:rPr>
              <a:t>Alumni Mentors</a:t>
            </a:r>
            <a:endParaRPr sz="2666">
              <a:solidFill>
                <a:srgbClr val="636467"/>
              </a:solidFill>
            </a:endParaRPr>
          </a:p>
        </p:txBody>
      </p:sp>
      <p:sp>
        <p:nvSpPr>
          <p:cNvPr id="256" name="Google Shape;256;p43"/>
          <p:cNvSpPr txBox="1"/>
          <p:nvPr>
            <p:ph idx="4294967295" type="title"/>
          </p:nvPr>
        </p:nvSpPr>
        <p:spPr>
          <a:xfrm>
            <a:off x="4431675" y="2532250"/>
            <a:ext cx="4084200" cy="557400"/>
          </a:xfrm>
          <a:prstGeom prst="rect">
            <a:avLst/>
          </a:prstGeom>
        </p:spPr>
        <p:txBody>
          <a:bodyPr anchorCtr="0" anchor="ctr" bIns="45700" lIns="91425" spcFirstLastPara="1" rIns="91425" wrap="square" tIns="45700">
            <a:normAutofit fontScale="90000"/>
          </a:bodyPr>
          <a:lstStyle/>
          <a:p>
            <a:pPr indent="0" lvl="0" marL="0" rtl="0" algn="r">
              <a:spcBef>
                <a:spcPts val="0"/>
              </a:spcBef>
              <a:spcAft>
                <a:spcPts val="0"/>
              </a:spcAft>
              <a:buNone/>
            </a:pPr>
            <a:r>
              <a:rPr lang="en" sz="4000">
                <a:solidFill>
                  <a:schemeClr val="dk2"/>
                </a:solidFill>
              </a:rPr>
              <a:t>12 </a:t>
            </a:r>
            <a:r>
              <a:rPr lang="en" sz="2666">
                <a:solidFill>
                  <a:schemeClr val="lt2"/>
                </a:solidFill>
              </a:rPr>
              <a:t>Alumni </a:t>
            </a:r>
            <a:r>
              <a:rPr lang="en" sz="2666">
                <a:solidFill>
                  <a:srgbClr val="636467"/>
                </a:solidFill>
              </a:rPr>
              <a:t>Fellows</a:t>
            </a:r>
            <a:endParaRPr sz="2666">
              <a:solidFill>
                <a:srgbClr val="636467"/>
              </a:solidFill>
            </a:endParaRPr>
          </a:p>
        </p:txBody>
      </p:sp>
      <p:sp>
        <p:nvSpPr>
          <p:cNvPr id="257" name="Google Shape;257;p43"/>
          <p:cNvSpPr txBox="1"/>
          <p:nvPr>
            <p:ph idx="4294967295" type="title"/>
          </p:nvPr>
        </p:nvSpPr>
        <p:spPr>
          <a:xfrm>
            <a:off x="4431675" y="3752525"/>
            <a:ext cx="4084200" cy="557400"/>
          </a:xfrm>
          <a:prstGeom prst="rect">
            <a:avLst/>
          </a:prstGeom>
        </p:spPr>
        <p:txBody>
          <a:bodyPr anchorCtr="0" anchor="ctr" bIns="45700" lIns="91425" spcFirstLastPara="1" rIns="91425" wrap="square" tIns="45700">
            <a:normAutofit fontScale="90000"/>
          </a:bodyPr>
          <a:lstStyle/>
          <a:p>
            <a:pPr indent="0" lvl="0" marL="0" rtl="0" algn="r">
              <a:spcBef>
                <a:spcPts val="0"/>
              </a:spcBef>
              <a:spcAft>
                <a:spcPts val="0"/>
              </a:spcAft>
              <a:buNone/>
            </a:pPr>
            <a:r>
              <a:rPr lang="en" sz="4000">
                <a:solidFill>
                  <a:schemeClr val="dk2"/>
                </a:solidFill>
              </a:rPr>
              <a:t>6</a:t>
            </a:r>
            <a:r>
              <a:rPr lang="en" sz="4000">
                <a:solidFill>
                  <a:schemeClr val="dk2"/>
                </a:solidFill>
              </a:rPr>
              <a:t> </a:t>
            </a:r>
            <a:r>
              <a:rPr lang="en" sz="2666">
                <a:solidFill>
                  <a:srgbClr val="636467"/>
                </a:solidFill>
              </a:rPr>
              <a:t>DFA Initiatives</a:t>
            </a:r>
            <a:endParaRPr sz="2666">
              <a:solidFill>
                <a:srgbClr val="636467"/>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4"/>
          <p:cNvSpPr txBox="1"/>
          <p:nvPr>
            <p:ph idx="4294967295" type="title"/>
          </p:nvPr>
        </p:nvSpPr>
        <p:spPr>
          <a:xfrm>
            <a:off x="467375" y="287000"/>
            <a:ext cx="7619400" cy="691800"/>
          </a:xfrm>
          <a:prstGeom prst="rect">
            <a:avLst/>
          </a:prstGeom>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en" sz="2400"/>
              <a:t>DFA Prepares the Next Generation for a Lifetime of Designing for Social Good</a:t>
            </a:r>
            <a:endParaRPr sz="2400"/>
          </a:p>
        </p:txBody>
      </p:sp>
      <p:sp>
        <p:nvSpPr>
          <p:cNvPr id="263" name="Google Shape;263;p44"/>
          <p:cNvSpPr/>
          <p:nvPr/>
        </p:nvSpPr>
        <p:spPr>
          <a:xfrm>
            <a:off x="3034413" y="3473200"/>
            <a:ext cx="4734600" cy="78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200">
                <a:solidFill>
                  <a:srgbClr val="68645E"/>
                </a:solidFill>
                <a:latin typeface="Avenir"/>
                <a:ea typeface="Avenir"/>
                <a:cs typeface="Avenir"/>
                <a:sym typeface="Avenir"/>
              </a:rPr>
              <a:t>“DFA is the only national organization that gives students the skills of collaboration, communication, interdisciplinary work and making real impact in communities.” </a:t>
            </a:r>
            <a:endParaRPr>
              <a:latin typeface="Avenir"/>
              <a:ea typeface="Avenir"/>
              <a:cs typeface="Avenir"/>
              <a:sym typeface="Avenir"/>
            </a:endParaRPr>
          </a:p>
          <a:p>
            <a:pPr indent="0" lvl="0" marL="0" marR="0" rtl="0" algn="l">
              <a:spcBef>
                <a:spcPts val="0"/>
              </a:spcBef>
              <a:spcAft>
                <a:spcPts val="0"/>
              </a:spcAft>
              <a:buNone/>
            </a:pPr>
            <a:r>
              <a:t/>
            </a:r>
            <a:endParaRPr sz="1200">
              <a:solidFill>
                <a:srgbClr val="68645E"/>
              </a:solidFill>
              <a:latin typeface="Avenir"/>
              <a:ea typeface="Avenir"/>
              <a:cs typeface="Avenir"/>
              <a:sym typeface="Avenir"/>
            </a:endParaRPr>
          </a:p>
          <a:p>
            <a:pPr indent="0" lvl="0" marL="0" marR="0" rtl="0" algn="l">
              <a:spcBef>
                <a:spcPts val="0"/>
              </a:spcBef>
              <a:spcAft>
                <a:spcPts val="0"/>
              </a:spcAft>
              <a:buNone/>
            </a:pPr>
            <a:r>
              <a:rPr i="1" lang="en" sz="900">
                <a:solidFill>
                  <a:srgbClr val="68645E"/>
                </a:solidFill>
                <a:latin typeface="Avenir"/>
                <a:ea typeface="Avenir"/>
                <a:cs typeface="Avenir"/>
                <a:sym typeface="Avenir"/>
              </a:rPr>
              <a:t>Matthew Wettergreen, DFA Mentor and Associate Teaching Professor, Rice University</a:t>
            </a:r>
            <a:endParaRPr>
              <a:latin typeface="Avenir"/>
              <a:ea typeface="Avenir"/>
              <a:cs typeface="Avenir"/>
              <a:sym typeface="Avenir"/>
            </a:endParaRPr>
          </a:p>
        </p:txBody>
      </p:sp>
      <p:sp>
        <p:nvSpPr>
          <p:cNvPr id="264" name="Google Shape;264;p44"/>
          <p:cNvSpPr/>
          <p:nvPr/>
        </p:nvSpPr>
        <p:spPr>
          <a:xfrm>
            <a:off x="3538125" y="2446450"/>
            <a:ext cx="3405000" cy="6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a:solidFill>
                  <a:schemeClr val="dk2"/>
                </a:solidFill>
                <a:latin typeface="Avenir"/>
                <a:ea typeface="Avenir"/>
                <a:cs typeface="Avenir"/>
                <a:sym typeface="Avenir"/>
              </a:rPr>
              <a:t>“DFA was the single-most pivotal learning experience I had in college.”</a:t>
            </a:r>
            <a:endParaRPr b="1" sz="1600">
              <a:solidFill>
                <a:schemeClr val="dk2"/>
              </a:solidFill>
              <a:latin typeface="Avenir"/>
              <a:ea typeface="Avenir"/>
              <a:cs typeface="Avenir"/>
              <a:sym typeface="Avenir"/>
            </a:endParaRPr>
          </a:p>
          <a:p>
            <a:pPr indent="0" lvl="0" marL="0" marR="0" rtl="0" algn="l">
              <a:spcBef>
                <a:spcPts val="0"/>
              </a:spcBef>
              <a:spcAft>
                <a:spcPts val="0"/>
              </a:spcAft>
              <a:buNone/>
            </a:pPr>
            <a:r>
              <a:t/>
            </a:r>
            <a:endParaRPr sz="1200">
              <a:solidFill>
                <a:srgbClr val="68645E"/>
              </a:solidFill>
              <a:latin typeface="Avenir"/>
              <a:ea typeface="Avenir"/>
              <a:cs typeface="Avenir"/>
              <a:sym typeface="Avenir"/>
            </a:endParaRPr>
          </a:p>
          <a:p>
            <a:pPr indent="0" lvl="0" marL="0" marR="0" rtl="0" algn="l">
              <a:spcBef>
                <a:spcPts val="0"/>
              </a:spcBef>
              <a:spcAft>
                <a:spcPts val="0"/>
              </a:spcAft>
              <a:buNone/>
            </a:pPr>
            <a:r>
              <a:rPr i="1" lang="en" sz="900">
                <a:solidFill>
                  <a:srgbClr val="68645E"/>
                </a:solidFill>
                <a:latin typeface="Avenir"/>
                <a:ea typeface="Avenir"/>
                <a:cs typeface="Avenir"/>
                <a:sym typeface="Avenir"/>
              </a:rPr>
              <a:t>Andrew Demas, DFA Alum, Associate Partner, IBM ix</a:t>
            </a:r>
            <a:endParaRPr>
              <a:latin typeface="Avenir"/>
              <a:ea typeface="Avenir"/>
              <a:cs typeface="Avenir"/>
              <a:sym typeface="Avenir"/>
            </a:endParaRPr>
          </a:p>
        </p:txBody>
      </p:sp>
      <p:pic>
        <p:nvPicPr>
          <p:cNvPr id="265" name="Google Shape;265;p44"/>
          <p:cNvPicPr preferRelativeResize="0"/>
          <p:nvPr/>
        </p:nvPicPr>
        <p:blipFill rotWithShape="1">
          <a:blip r:embed="rId3">
            <a:alphaModFix/>
          </a:blip>
          <a:srcRect b="0" l="0" r="0" t="0"/>
          <a:stretch/>
        </p:blipFill>
        <p:spPr>
          <a:xfrm>
            <a:off x="1088825" y="2960950"/>
            <a:ext cx="1809300" cy="1809300"/>
          </a:xfrm>
          <a:prstGeom prst="ellipse">
            <a:avLst/>
          </a:prstGeom>
          <a:noFill/>
          <a:ln>
            <a:noFill/>
          </a:ln>
        </p:spPr>
      </p:pic>
      <p:pic>
        <p:nvPicPr>
          <p:cNvPr id="266" name="Google Shape;266;p44"/>
          <p:cNvPicPr preferRelativeResize="0"/>
          <p:nvPr/>
        </p:nvPicPr>
        <p:blipFill rotWithShape="1">
          <a:blip r:embed="rId4">
            <a:alphaModFix/>
          </a:blip>
          <a:srcRect b="51122" l="14682" r="12990" t="1103"/>
          <a:stretch/>
        </p:blipFill>
        <p:spPr>
          <a:xfrm>
            <a:off x="6628775" y="1277250"/>
            <a:ext cx="1897500" cy="1897500"/>
          </a:xfrm>
          <a:prstGeom prst="ellipse">
            <a:avLst/>
          </a:prstGeom>
          <a:noFill/>
          <a:ln>
            <a:noFill/>
          </a:ln>
        </p:spPr>
      </p:pic>
      <p:sp>
        <p:nvSpPr>
          <p:cNvPr id="267" name="Google Shape;267;p44"/>
          <p:cNvSpPr/>
          <p:nvPr/>
        </p:nvSpPr>
        <p:spPr>
          <a:xfrm>
            <a:off x="1930275" y="1390525"/>
            <a:ext cx="4400400" cy="78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200">
                <a:solidFill>
                  <a:srgbClr val="68645E"/>
                </a:solidFill>
                <a:latin typeface="Avenir"/>
                <a:ea typeface="Avenir"/>
                <a:cs typeface="Avenir"/>
                <a:sym typeface="Avenir"/>
              </a:rPr>
              <a:t>“Joining DFA was the best decision I ever made. It made me realize my love for social entrepreneurship and helped me discover my passion for design thinking.”</a:t>
            </a:r>
            <a:endParaRPr>
              <a:latin typeface="Avenir"/>
              <a:ea typeface="Avenir"/>
              <a:cs typeface="Avenir"/>
              <a:sym typeface="Avenir"/>
            </a:endParaRPr>
          </a:p>
          <a:p>
            <a:pPr indent="0" lvl="0" marL="0" marR="0" rtl="0" algn="l">
              <a:spcBef>
                <a:spcPts val="0"/>
              </a:spcBef>
              <a:spcAft>
                <a:spcPts val="0"/>
              </a:spcAft>
              <a:buNone/>
            </a:pPr>
            <a:r>
              <a:t/>
            </a:r>
            <a:endParaRPr sz="1200">
              <a:solidFill>
                <a:srgbClr val="68645E"/>
              </a:solidFill>
              <a:latin typeface="Avenir"/>
              <a:ea typeface="Avenir"/>
              <a:cs typeface="Avenir"/>
              <a:sym typeface="Avenir"/>
            </a:endParaRPr>
          </a:p>
          <a:p>
            <a:pPr indent="0" lvl="0" marL="0" marR="0" rtl="0" algn="l">
              <a:spcBef>
                <a:spcPts val="0"/>
              </a:spcBef>
              <a:spcAft>
                <a:spcPts val="0"/>
              </a:spcAft>
              <a:buNone/>
            </a:pPr>
            <a:r>
              <a:rPr i="1" lang="en" sz="900">
                <a:solidFill>
                  <a:srgbClr val="68645E"/>
                </a:solidFill>
                <a:latin typeface="Avenir"/>
                <a:ea typeface="Avenir"/>
                <a:cs typeface="Avenir"/>
                <a:sym typeface="Avenir"/>
              </a:rPr>
              <a:t>Bailee Irvine, DFA Barnard|Columbia </a:t>
            </a:r>
            <a:endParaRPr>
              <a:latin typeface="Avenir"/>
              <a:ea typeface="Avenir"/>
              <a:cs typeface="Avenir"/>
              <a:sym typeface="Avenir"/>
            </a:endParaRPr>
          </a:p>
        </p:txBody>
      </p:sp>
      <p:pic>
        <p:nvPicPr>
          <p:cNvPr id="268" name="Google Shape;268;p44"/>
          <p:cNvPicPr preferRelativeResize="0"/>
          <p:nvPr/>
        </p:nvPicPr>
        <p:blipFill rotWithShape="1">
          <a:blip r:embed="rId5">
            <a:alphaModFix/>
          </a:blip>
          <a:srcRect b="0" l="0" r="0" t="0"/>
          <a:stretch/>
        </p:blipFill>
        <p:spPr>
          <a:xfrm>
            <a:off x="370125" y="1302325"/>
            <a:ext cx="1560300" cy="1560300"/>
          </a:xfrm>
          <a:prstGeom prst="ellipse">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5"/>
          <p:cNvSpPr txBox="1"/>
          <p:nvPr>
            <p:ph idx="4294967295" type="title"/>
          </p:nvPr>
        </p:nvSpPr>
        <p:spPr>
          <a:xfrm>
            <a:off x="474475" y="287000"/>
            <a:ext cx="7612500" cy="691800"/>
          </a:xfrm>
          <a:prstGeom prst="rect">
            <a:avLst/>
          </a:prstGeom>
        </p:spPr>
        <p:txBody>
          <a:bodyPr anchorCtr="0" anchor="ctr" bIns="45700" lIns="91425" spcFirstLastPara="1" rIns="91425" wrap="square" tIns="45700">
            <a:normAutofit/>
          </a:bodyPr>
          <a:lstStyle/>
          <a:p>
            <a:pPr indent="0" lvl="0" marL="0" rtl="0" algn="l">
              <a:lnSpc>
                <a:spcPct val="115000"/>
              </a:lnSpc>
              <a:spcBef>
                <a:spcPts val="0"/>
              </a:spcBef>
              <a:spcAft>
                <a:spcPts val="0"/>
              </a:spcAft>
              <a:buNone/>
            </a:pPr>
            <a:r>
              <a:rPr lang="en" sz="2400"/>
              <a:t>No Matter Where They Work</a:t>
            </a:r>
            <a:endParaRPr sz="2400"/>
          </a:p>
        </p:txBody>
      </p:sp>
      <p:pic>
        <p:nvPicPr>
          <p:cNvPr id="274" name="Google Shape;274;p45"/>
          <p:cNvPicPr preferRelativeResize="0"/>
          <p:nvPr/>
        </p:nvPicPr>
        <p:blipFill>
          <a:blip r:embed="rId3">
            <a:alphaModFix/>
          </a:blip>
          <a:stretch>
            <a:fillRect/>
          </a:stretch>
        </p:blipFill>
        <p:spPr>
          <a:xfrm>
            <a:off x="4971066" y="1164306"/>
            <a:ext cx="1570299" cy="883850"/>
          </a:xfrm>
          <a:prstGeom prst="rect">
            <a:avLst/>
          </a:prstGeom>
          <a:noFill/>
          <a:ln>
            <a:noFill/>
          </a:ln>
        </p:spPr>
      </p:pic>
      <p:pic>
        <p:nvPicPr>
          <p:cNvPr id="275" name="Google Shape;275;p45"/>
          <p:cNvPicPr preferRelativeResize="0"/>
          <p:nvPr/>
        </p:nvPicPr>
        <p:blipFill>
          <a:blip r:embed="rId4">
            <a:alphaModFix/>
          </a:blip>
          <a:stretch>
            <a:fillRect/>
          </a:stretch>
        </p:blipFill>
        <p:spPr>
          <a:xfrm>
            <a:off x="2409901" y="1028694"/>
            <a:ext cx="2053474" cy="1155076"/>
          </a:xfrm>
          <a:prstGeom prst="rect">
            <a:avLst/>
          </a:prstGeom>
          <a:noFill/>
          <a:ln>
            <a:noFill/>
          </a:ln>
        </p:spPr>
      </p:pic>
      <p:pic>
        <p:nvPicPr>
          <p:cNvPr id="276" name="Google Shape;276;p45"/>
          <p:cNvPicPr preferRelativeResize="0"/>
          <p:nvPr/>
        </p:nvPicPr>
        <p:blipFill>
          <a:blip r:embed="rId5">
            <a:alphaModFix/>
          </a:blip>
          <a:stretch>
            <a:fillRect/>
          </a:stretch>
        </p:blipFill>
        <p:spPr>
          <a:xfrm>
            <a:off x="307738" y="2305975"/>
            <a:ext cx="1844800" cy="691800"/>
          </a:xfrm>
          <a:prstGeom prst="rect">
            <a:avLst/>
          </a:prstGeom>
          <a:noFill/>
          <a:ln>
            <a:noFill/>
          </a:ln>
        </p:spPr>
      </p:pic>
      <p:pic>
        <p:nvPicPr>
          <p:cNvPr id="277" name="Google Shape;277;p45"/>
          <p:cNvPicPr preferRelativeResize="0"/>
          <p:nvPr/>
        </p:nvPicPr>
        <p:blipFill>
          <a:blip r:embed="rId6">
            <a:alphaModFix/>
          </a:blip>
          <a:stretch>
            <a:fillRect/>
          </a:stretch>
        </p:blipFill>
        <p:spPr>
          <a:xfrm>
            <a:off x="2558876" y="2158137"/>
            <a:ext cx="1755523" cy="987476"/>
          </a:xfrm>
          <a:prstGeom prst="rect">
            <a:avLst/>
          </a:prstGeom>
          <a:noFill/>
          <a:ln>
            <a:noFill/>
          </a:ln>
        </p:spPr>
      </p:pic>
      <p:pic>
        <p:nvPicPr>
          <p:cNvPr id="278" name="Google Shape;278;p45"/>
          <p:cNvPicPr preferRelativeResize="0"/>
          <p:nvPr/>
        </p:nvPicPr>
        <p:blipFill>
          <a:blip r:embed="rId7">
            <a:alphaModFix/>
          </a:blip>
          <a:stretch>
            <a:fillRect/>
          </a:stretch>
        </p:blipFill>
        <p:spPr>
          <a:xfrm>
            <a:off x="558038" y="1337394"/>
            <a:ext cx="1344200" cy="537675"/>
          </a:xfrm>
          <a:prstGeom prst="rect">
            <a:avLst/>
          </a:prstGeom>
          <a:noFill/>
          <a:ln>
            <a:noFill/>
          </a:ln>
        </p:spPr>
      </p:pic>
      <p:pic>
        <p:nvPicPr>
          <p:cNvPr id="279" name="Google Shape;279;p45"/>
          <p:cNvPicPr preferRelativeResize="0"/>
          <p:nvPr/>
        </p:nvPicPr>
        <p:blipFill>
          <a:blip r:embed="rId8">
            <a:alphaModFix/>
          </a:blip>
          <a:stretch>
            <a:fillRect/>
          </a:stretch>
        </p:blipFill>
        <p:spPr>
          <a:xfrm>
            <a:off x="633663" y="3219539"/>
            <a:ext cx="1192950" cy="1192950"/>
          </a:xfrm>
          <a:prstGeom prst="rect">
            <a:avLst/>
          </a:prstGeom>
          <a:noFill/>
          <a:ln>
            <a:noFill/>
          </a:ln>
        </p:spPr>
      </p:pic>
      <p:pic>
        <p:nvPicPr>
          <p:cNvPr id="280" name="Google Shape;280;p45"/>
          <p:cNvPicPr preferRelativeResize="0"/>
          <p:nvPr/>
        </p:nvPicPr>
        <p:blipFill>
          <a:blip r:embed="rId9">
            <a:alphaModFix/>
          </a:blip>
          <a:stretch>
            <a:fillRect/>
          </a:stretch>
        </p:blipFill>
        <p:spPr>
          <a:xfrm>
            <a:off x="2223275" y="3515062"/>
            <a:ext cx="2426725" cy="601904"/>
          </a:xfrm>
          <a:prstGeom prst="rect">
            <a:avLst/>
          </a:prstGeom>
          <a:noFill/>
          <a:ln>
            <a:noFill/>
          </a:ln>
        </p:spPr>
      </p:pic>
      <p:pic>
        <p:nvPicPr>
          <p:cNvPr id="281" name="Google Shape;281;p45"/>
          <p:cNvPicPr preferRelativeResize="0"/>
          <p:nvPr/>
        </p:nvPicPr>
        <p:blipFill>
          <a:blip r:embed="rId10">
            <a:alphaModFix/>
          </a:blip>
          <a:stretch>
            <a:fillRect/>
          </a:stretch>
        </p:blipFill>
        <p:spPr>
          <a:xfrm>
            <a:off x="4694769" y="3219539"/>
            <a:ext cx="2122894" cy="1192950"/>
          </a:xfrm>
          <a:prstGeom prst="rect">
            <a:avLst/>
          </a:prstGeom>
          <a:noFill/>
          <a:ln>
            <a:noFill/>
          </a:ln>
        </p:spPr>
      </p:pic>
      <p:pic>
        <p:nvPicPr>
          <p:cNvPr id="282" name="Google Shape;282;p45"/>
          <p:cNvPicPr preferRelativeResize="0"/>
          <p:nvPr/>
        </p:nvPicPr>
        <p:blipFill>
          <a:blip r:embed="rId11">
            <a:alphaModFix/>
          </a:blip>
          <a:stretch>
            <a:fillRect/>
          </a:stretch>
        </p:blipFill>
        <p:spPr>
          <a:xfrm>
            <a:off x="4777816" y="2445375"/>
            <a:ext cx="1956799" cy="413000"/>
          </a:xfrm>
          <a:prstGeom prst="rect">
            <a:avLst/>
          </a:prstGeom>
          <a:noFill/>
          <a:ln>
            <a:noFill/>
          </a:ln>
        </p:spPr>
      </p:pic>
      <p:pic>
        <p:nvPicPr>
          <p:cNvPr id="283" name="Google Shape;283;p45"/>
          <p:cNvPicPr preferRelativeResize="0"/>
          <p:nvPr/>
        </p:nvPicPr>
        <p:blipFill>
          <a:blip r:embed="rId12">
            <a:alphaModFix/>
          </a:blip>
          <a:stretch>
            <a:fillRect/>
          </a:stretch>
        </p:blipFill>
        <p:spPr>
          <a:xfrm>
            <a:off x="7089416" y="1239394"/>
            <a:ext cx="1746845" cy="733675"/>
          </a:xfrm>
          <a:prstGeom prst="rect">
            <a:avLst/>
          </a:prstGeom>
          <a:noFill/>
          <a:ln>
            <a:noFill/>
          </a:ln>
        </p:spPr>
      </p:pic>
      <p:pic>
        <p:nvPicPr>
          <p:cNvPr id="284" name="Google Shape;284;p45"/>
          <p:cNvPicPr preferRelativeResize="0"/>
          <p:nvPr/>
        </p:nvPicPr>
        <p:blipFill>
          <a:blip r:embed="rId13">
            <a:alphaModFix/>
          </a:blip>
          <a:stretch>
            <a:fillRect/>
          </a:stretch>
        </p:blipFill>
        <p:spPr>
          <a:xfrm>
            <a:off x="7177689" y="2480893"/>
            <a:ext cx="1570299" cy="341965"/>
          </a:xfrm>
          <a:prstGeom prst="rect">
            <a:avLst/>
          </a:prstGeom>
          <a:noFill/>
          <a:ln>
            <a:noFill/>
          </a:ln>
        </p:spPr>
      </p:pic>
      <p:pic>
        <p:nvPicPr>
          <p:cNvPr id="285" name="Google Shape;285;p45"/>
          <p:cNvPicPr preferRelativeResize="0"/>
          <p:nvPr/>
        </p:nvPicPr>
        <p:blipFill>
          <a:blip r:embed="rId14">
            <a:alphaModFix/>
          </a:blip>
          <a:stretch>
            <a:fillRect/>
          </a:stretch>
        </p:blipFill>
        <p:spPr>
          <a:xfrm>
            <a:off x="7085075" y="3615091"/>
            <a:ext cx="1755526" cy="40184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6"/>
          <p:cNvSpPr txBox="1"/>
          <p:nvPr>
            <p:ph idx="4294967295" type="title"/>
          </p:nvPr>
        </p:nvSpPr>
        <p:spPr>
          <a:xfrm>
            <a:off x="484800" y="287000"/>
            <a:ext cx="7602000" cy="691800"/>
          </a:xfrm>
          <a:prstGeom prst="rect">
            <a:avLst/>
          </a:prstGeom>
        </p:spPr>
        <p:txBody>
          <a:bodyPr anchorCtr="0" anchor="ctr" bIns="45700" lIns="91425" spcFirstLastPara="1" rIns="91425" wrap="square" tIns="45700">
            <a:normAutofit/>
          </a:bodyPr>
          <a:lstStyle/>
          <a:p>
            <a:pPr indent="0" lvl="0" marL="0" rtl="0" algn="l">
              <a:lnSpc>
                <a:spcPct val="115000"/>
              </a:lnSpc>
              <a:spcBef>
                <a:spcPts val="0"/>
              </a:spcBef>
              <a:spcAft>
                <a:spcPts val="0"/>
              </a:spcAft>
              <a:buNone/>
            </a:pPr>
            <a:r>
              <a:rPr lang="en" sz="2400"/>
              <a:t>A Network for Impact</a:t>
            </a:r>
            <a:endParaRPr sz="2400"/>
          </a:p>
        </p:txBody>
      </p:sp>
      <p:sp>
        <p:nvSpPr>
          <p:cNvPr id="291" name="Google Shape;291;p46"/>
          <p:cNvSpPr txBox="1"/>
          <p:nvPr/>
        </p:nvSpPr>
        <p:spPr>
          <a:xfrm>
            <a:off x="2640275" y="1411375"/>
            <a:ext cx="5858100" cy="2856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a:solidFill>
                  <a:srgbClr val="68645E"/>
                </a:solidFill>
                <a:latin typeface="Avenir"/>
                <a:ea typeface="Avenir"/>
                <a:cs typeface="Avenir"/>
                <a:sym typeface="Avenir"/>
              </a:rPr>
              <a:t>“Design for America is proof case for teaching across domains, that impact learning can happen 24/7, and not just in the classroom, and that the future of learning is networked and not contained to a single campus.</a:t>
            </a:r>
            <a:endParaRPr>
              <a:latin typeface="Avenir"/>
              <a:ea typeface="Avenir"/>
              <a:cs typeface="Avenir"/>
              <a:sym typeface="Avenir"/>
            </a:endParaRPr>
          </a:p>
          <a:p>
            <a:pPr indent="0" lvl="0" marL="0" marR="0" rtl="0" algn="l">
              <a:spcBef>
                <a:spcPts val="0"/>
              </a:spcBef>
              <a:spcAft>
                <a:spcPts val="0"/>
              </a:spcAft>
              <a:buNone/>
            </a:pPr>
            <a:r>
              <a:t/>
            </a:r>
            <a:endParaRPr>
              <a:solidFill>
                <a:srgbClr val="68645E"/>
              </a:solidFill>
              <a:latin typeface="Avenir"/>
              <a:ea typeface="Avenir"/>
              <a:cs typeface="Avenir"/>
              <a:sym typeface="Avenir"/>
            </a:endParaRPr>
          </a:p>
          <a:p>
            <a:pPr indent="0" lvl="0" marL="0" marR="0" rtl="0" algn="l">
              <a:spcBef>
                <a:spcPts val="0"/>
              </a:spcBef>
              <a:spcAft>
                <a:spcPts val="0"/>
              </a:spcAft>
              <a:buNone/>
            </a:pPr>
            <a:r>
              <a:rPr lang="en">
                <a:solidFill>
                  <a:srgbClr val="68645E"/>
                </a:solidFill>
                <a:latin typeface="Avenir"/>
                <a:ea typeface="Avenir"/>
                <a:cs typeface="Avenir"/>
                <a:sym typeface="Avenir"/>
              </a:rPr>
              <a:t>When Design for America started 10 years ago, we ambitiously called it that for two reasons: one, we wanted to design solutions to tackle social challenges across America and two, we wanted to do so by having teams across America working in their local communities.</a:t>
            </a:r>
            <a:endParaRPr>
              <a:latin typeface="Avenir"/>
              <a:ea typeface="Avenir"/>
              <a:cs typeface="Avenir"/>
              <a:sym typeface="Avenir"/>
            </a:endParaRPr>
          </a:p>
          <a:p>
            <a:pPr indent="0" lvl="0" marL="0" marR="0" rtl="0" algn="l">
              <a:spcBef>
                <a:spcPts val="0"/>
              </a:spcBef>
              <a:spcAft>
                <a:spcPts val="0"/>
              </a:spcAft>
              <a:buNone/>
            </a:pPr>
            <a:r>
              <a:t/>
            </a:r>
            <a:endParaRPr>
              <a:solidFill>
                <a:srgbClr val="68645E"/>
              </a:solidFill>
              <a:latin typeface="Avenir"/>
              <a:ea typeface="Avenir"/>
              <a:cs typeface="Avenir"/>
              <a:sym typeface="Avenir"/>
            </a:endParaRPr>
          </a:p>
          <a:p>
            <a:pPr indent="0" lvl="0" marL="0" marR="0" rtl="0" algn="l">
              <a:spcBef>
                <a:spcPts val="0"/>
              </a:spcBef>
              <a:spcAft>
                <a:spcPts val="0"/>
              </a:spcAft>
              <a:buNone/>
            </a:pPr>
            <a:r>
              <a:rPr lang="en">
                <a:solidFill>
                  <a:srgbClr val="68645E"/>
                </a:solidFill>
                <a:latin typeface="Avenir"/>
                <a:ea typeface="Avenir"/>
                <a:cs typeface="Avenir"/>
                <a:sym typeface="Avenir"/>
              </a:rPr>
              <a:t>We’ve imagined the day when our leaders use design for social good.”</a:t>
            </a:r>
            <a:endParaRPr>
              <a:latin typeface="Avenir"/>
              <a:ea typeface="Avenir"/>
              <a:cs typeface="Avenir"/>
              <a:sym typeface="Avenir"/>
            </a:endParaRPr>
          </a:p>
          <a:p>
            <a:pPr indent="0" lvl="0" marL="0" marR="0" rtl="0" algn="l">
              <a:spcBef>
                <a:spcPts val="0"/>
              </a:spcBef>
              <a:spcAft>
                <a:spcPts val="0"/>
              </a:spcAft>
              <a:buNone/>
            </a:pPr>
            <a:r>
              <a:t/>
            </a:r>
            <a:endParaRPr>
              <a:solidFill>
                <a:schemeClr val="dk1"/>
              </a:solidFill>
              <a:latin typeface="Avenir"/>
              <a:ea typeface="Avenir"/>
              <a:cs typeface="Avenir"/>
              <a:sym typeface="Avenir"/>
            </a:endParaRPr>
          </a:p>
        </p:txBody>
      </p:sp>
      <p:sp>
        <p:nvSpPr>
          <p:cNvPr id="292" name="Google Shape;292;p46"/>
          <p:cNvSpPr/>
          <p:nvPr/>
        </p:nvSpPr>
        <p:spPr>
          <a:xfrm>
            <a:off x="484806" y="3346963"/>
            <a:ext cx="1929000" cy="400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i="1" lang="en" sz="1200">
                <a:solidFill>
                  <a:srgbClr val="68645E"/>
                </a:solidFill>
                <a:latin typeface="Avenir"/>
                <a:ea typeface="Avenir"/>
                <a:cs typeface="Avenir"/>
                <a:sym typeface="Avenir"/>
              </a:rPr>
              <a:t>Liz Gerber</a:t>
            </a:r>
            <a:endParaRPr sz="1200">
              <a:latin typeface="Avenir"/>
              <a:ea typeface="Avenir"/>
              <a:cs typeface="Avenir"/>
              <a:sym typeface="Avenir"/>
            </a:endParaRPr>
          </a:p>
          <a:p>
            <a:pPr indent="0" lvl="0" marL="0" marR="0" rtl="0" algn="ctr">
              <a:spcBef>
                <a:spcPts val="0"/>
              </a:spcBef>
              <a:spcAft>
                <a:spcPts val="0"/>
              </a:spcAft>
              <a:buNone/>
            </a:pPr>
            <a:r>
              <a:rPr i="1" lang="en" sz="1200">
                <a:solidFill>
                  <a:srgbClr val="68645E"/>
                </a:solidFill>
                <a:latin typeface="Avenir"/>
                <a:ea typeface="Avenir"/>
                <a:cs typeface="Avenir"/>
                <a:sym typeface="Avenir"/>
              </a:rPr>
              <a:t>DFA Faculty Founder</a:t>
            </a:r>
            <a:endParaRPr sz="1200">
              <a:latin typeface="Avenir"/>
              <a:ea typeface="Avenir"/>
              <a:cs typeface="Avenir"/>
              <a:sym typeface="Avenir"/>
            </a:endParaRPr>
          </a:p>
        </p:txBody>
      </p:sp>
      <p:pic>
        <p:nvPicPr>
          <p:cNvPr id="293" name="Google Shape;293;p46"/>
          <p:cNvPicPr preferRelativeResize="0"/>
          <p:nvPr/>
        </p:nvPicPr>
        <p:blipFill rotWithShape="1">
          <a:blip r:embed="rId3">
            <a:alphaModFix/>
          </a:blip>
          <a:srcRect b="0" l="0" r="0" t="0"/>
          <a:stretch/>
        </p:blipFill>
        <p:spPr>
          <a:xfrm>
            <a:off x="540450" y="1411374"/>
            <a:ext cx="1817700" cy="1817700"/>
          </a:xfrm>
          <a:prstGeom prst="ellipse">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7"/>
          <p:cNvSpPr txBox="1"/>
          <p:nvPr>
            <p:ph type="title"/>
          </p:nvPr>
        </p:nvSpPr>
        <p:spPr>
          <a:xfrm>
            <a:off x="457200" y="2724812"/>
            <a:ext cx="8229600" cy="857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
              <a:t>2024-2025</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8"/>
          <p:cNvSpPr txBox="1"/>
          <p:nvPr>
            <p:ph type="title"/>
          </p:nvPr>
        </p:nvSpPr>
        <p:spPr>
          <a:xfrm>
            <a:off x="0" y="0"/>
            <a:ext cx="9144000" cy="13536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0" lang="en"/>
              <a:t>It starts with a college experience at one of our </a:t>
            </a:r>
            <a:endParaRPr b="0"/>
          </a:p>
          <a:p>
            <a:pPr indent="0" lvl="0" marL="0" rtl="0" algn="ctr">
              <a:spcBef>
                <a:spcPts val="0"/>
              </a:spcBef>
              <a:spcAft>
                <a:spcPts val="0"/>
              </a:spcAft>
              <a:buNone/>
            </a:pPr>
            <a:r>
              <a:rPr lang="en">
                <a:solidFill>
                  <a:schemeClr val="dk2"/>
                </a:solidFill>
              </a:rPr>
              <a:t>30</a:t>
            </a:r>
            <a:r>
              <a:rPr lang="en">
                <a:solidFill>
                  <a:schemeClr val="dk2"/>
                </a:solidFill>
              </a:rPr>
              <a:t> (and growing)</a:t>
            </a:r>
            <a:r>
              <a:rPr lang="en"/>
              <a:t> DFA campus studios</a:t>
            </a:r>
            <a:endParaRPr/>
          </a:p>
        </p:txBody>
      </p:sp>
      <p:sp>
        <p:nvSpPr>
          <p:cNvPr id="304" name="Google Shape;304;p48"/>
          <p:cNvSpPr txBox="1"/>
          <p:nvPr/>
        </p:nvSpPr>
        <p:spPr>
          <a:xfrm>
            <a:off x="456487" y="1410000"/>
            <a:ext cx="1552500" cy="25551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 sz="1000">
                <a:solidFill>
                  <a:srgbClr val="68645E"/>
                </a:solidFill>
                <a:latin typeface="Montserrat"/>
                <a:ea typeface="Montserrat"/>
                <a:cs typeface="Montserrat"/>
                <a:sym typeface="Montserrat"/>
              </a:rPr>
              <a:t>Anderson University</a:t>
            </a:r>
            <a:endParaRPr b="1"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b="1" lang="en" sz="1000">
                <a:solidFill>
                  <a:srgbClr val="68645E"/>
                </a:solidFill>
                <a:latin typeface="Montserrat"/>
                <a:ea typeface="Montserrat"/>
                <a:cs typeface="Montserrat"/>
                <a:sym typeface="Montserrat"/>
              </a:rPr>
              <a:t>Beloit College</a:t>
            </a:r>
            <a:br>
              <a:rPr lang="en" sz="1000">
                <a:solidFill>
                  <a:srgbClr val="68645E"/>
                </a:solidFill>
                <a:latin typeface="Montserrat"/>
                <a:ea typeface="Montserrat"/>
                <a:cs typeface="Montserrat"/>
                <a:sym typeface="Montserrat"/>
              </a:rPr>
            </a:br>
            <a:r>
              <a:rPr lang="en" sz="1000">
                <a:solidFill>
                  <a:srgbClr val="68645E"/>
                </a:solidFill>
                <a:latin typeface="Montserrat"/>
                <a:ea typeface="Montserrat"/>
                <a:cs typeface="Montserrat"/>
                <a:sym typeface="Montserrat"/>
              </a:rPr>
              <a:t>Carnegie Mellon U</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b="1" lang="en" sz="1000">
                <a:solidFill>
                  <a:srgbClr val="68645E"/>
                </a:solidFill>
                <a:latin typeface="Montserrat"/>
                <a:ea typeface="Montserrat"/>
                <a:cs typeface="Montserrat"/>
                <a:sym typeface="Montserrat"/>
              </a:rPr>
              <a:t>Colgate University</a:t>
            </a:r>
            <a:endParaRPr b="1"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CWRU | CIA</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Barnard | Columbia</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Elon University</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Fordham University</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b="1" lang="en" sz="1000">
                <a:solidFill>
                  <a:schemeClr val="lt2"/>
                </a:solidFill>
                <a:latin typeface="Montserrat"/>
                <a:ea typeface="Montserrat"/>
                <a:cs typeface="Montserrat"/>
                <a:sym typeface="Montserrat"/>
              </a:rPr>
              <a:t>Illinois College</a:t>
            </a:r>
            <a:endParaRPr b="1" sz="1000">
              <a:solidFill>
                <a:schemeClr val="lt2"/>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JHU | MICA</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MIT</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NYU</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ND | HC | SMC</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Northwestern</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b="1" lang="en" sz="1000">
                <a:solidFill>
                  <a:schemeClr val="dk2"/>
                </a:solidFill>
                <a:latin typeface="Montserrat"/>
                <a:ea typeface="Montserrat"/>
                <a:cs typeface="Montserrat"/>
                <a:sym typeface="Montserrat"/>
              </a:rPr>
              <a:t>Ohio State</a:t>
            </a:r>
            <a:endParaRPr b="1" sz="1000">
              <a:solidFill>
                <a:schemeClr val="dk2"/>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t/>
            </a:r>
            <a:endParaRPr sz="1000">
              <a:solidFill>
                <a:srgbClr val="68645E"/>
              </a:solidFill>
              <a:latin typeface="Montserrat"/>
              <a:ea typeface="Montserrat"/>
              <a:cs typeface="Montserrat"/>
              <a:sym typeface="Montserrat"/>
            </a:endParaRPr>
          </a:p>
        </p:txBody>
      </p:sp>
      <p:sp>
        <p:nvSpPr>
          <p:cNvPr id="305" name="Google Shape;305;p48"/>
          <p:cNvSpPr txBox="1"/>
          <p:nvPr/>
        </p:nvSpPr>
        <p:spPr>
          <a:xfrm>
            <a:off x="7135025" y="1410000"/>
            <a:ext cx="1552500" cy="2693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lang="en" sz="1000">
                <a:solidFill>
                  <a:schemeClr val="lt2"/>
                </a:solidFill>
                <a:latin typeface="Montserrat"/>
                <a:ea typeface="Montserrat"/>
                <a:cs typeface="Montserrat"/>
                <a:sym typeface="Montserrat"/>
              </a:rPr>
              <a:t>RISD | Brown</a:t>
            </a:r>
            <a:endParaRPr sz="1000">
              <a:solidFill>
                <a:schemeClr val="lt2"/>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chemeClr val="lt2"/>
                </a:solidFill>
                <a:latin typeface="Montserrat"/>
                <a:ea typeface="Montserrat"/>
                <a:cs typeface="Montserrat"/>
                <a:sym typeface="Montserrat"/>
              </a:rPr>
              <a:t>Rice University</a:t>
            </a:r>
            <a:endParaRPr sz="1000">
              <a:solidFill>
                <a:schemeClr val="lt2"/>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chemeClr val="lt2"/>
                </a:solidFill>
                <a:latin typeface="Montserrat"/>
                <a:ea typeface="Montserrat"/>
                <a:cs typeface="Montserrat"/>
                <a:sym typeface="Montserrat"/>
              </a:rPr>
              <a:t>Rutgers University</a:t>
            </a:r>
            <a:endParaRPr sz="1000">
              <a:solidFill>
                <a:schemeClr val="lt2"/>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chemeClr val="lt2"/>
                </a:solidFill>
                <a:latin typeface="Montserrat"/>
                <a:ea typeface="Montserrat"/>
                <a:cs typeface="Montserrat"/>
                <a:sym typeface="Montserrat"/>
              </a:rPr>
              <a:t>Stanford University</a:t>
            </a:r>
            <a:br>
              <a:rPr lang="en" sz="1000">
                <a:solidFill>
                  <a:schemeClr val="lt2"/>
                </a:solidFill>
                <a:latin typeface="Montserrat"/>
                <a:ea typeface="Montserrat"/>
                <a:cs typeface="Montserrat"/>
                <a:sym typeface="Montserrat"/>
              </a:rPr>
            </a:br>
            <a:r>
              <a:rPr b="1" lang="en" sz="1000">
                <a:solidFill>
                  <a:schemeClr val="dk2"/>
                </a:solidFill>
                <a:latin typeface="Montserrat"/>
                <a:ea typeface="Montserrat"/>
                <a:cs typeface="Montserrat"/>
                <a:sym typeface="Montserrat"/>
              </a:rPr>
              <a:t>Texas State</a:t>
            </a:r>
            <a:br>
              <a:rPr lang="en" sz="1000">
                <a:solidFill>
                  <a:srgbClr val="68645E"/>
                </a:solidFill>
                <a:latin typeface="Montserrat"/>
                <a:ea typeface="Montserrat"/>
                <a:cs typeface="Montserrat"/>
                <a:sym typeface="Montserrat"/>
              </a:rPr>
            </a:br>
            <a:r>
              <a:rPr lang="en" sz="1000">
                <a:solidFill>
                  <a:srgbClr val="68645E"/>
                </a:solidFill>
                <a:latin typeface="Montserrat"/>
                <a:ea typeface="Montserrat"/>
                <a:cs typeface="Montserrat"/>
                <a:sym typeface="Montserrat"/>
              </a:rPr>
              <a:t>UC San Diego</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U of Cincinnati</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900">
                <a:solidFill>
                  <a:srgbClr val="68645E"/>
                </a:solidFill>
                <a:latin typeface="Montserrat"/>
                <a:ea typeface="Montserrat"/>
                <a:cs typeface="Montserrat"/>
                <a:sym typeface="Montserrat"/>
              </a:rPr>
              <a:t>UI Urbana-Champaign</a:t>
            </a:r>
            <a:endParaRPr sz="9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U of Notre Dame  </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U of Washington</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b="1" lang="en" sz="1000">
                <a:solidFill>
                  <a:schemeClr val="dk2"/>
                </a:solidFill>
                <a:latin typeface="Montserrat"/>
                <a:ea typeface="Montserrat"/>
                <a:cs typeface="Montserrat"/>
                <a:sym typeface="Montserrat"/>
              </a:rPr>
              <a:t>UT Austin</a:t>
            </a:r>
            <a:endParaRPr b="1" sz="1000">
              <a:solidFill>
                <a:schemeClr val="dk2"/>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Vanderbilt University</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Virginia Polytechnic WashU in St. Louis</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b="1" lang="en" sz="1000">
                <a:solidFill>
                  <a:srgbClr val="68645E"/>
                </a:solidFill>
                <a:latin typeface="Montserrat"/>
                <a:ea typeface="Montserrat"/>
                <a:cs typeface="Montserrat"/>
                <a:sym typeface="Montserrat"/>
              </a:rPr>
              <a:t>WIU</a:t>
            </a:r>
            <a:endParaRPr b="1"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n" sz="1000">
                <a:solidFill>
                  <a:srgbClr val="68645E"/>
                </a:solidFill>
                <a:latin typeface="Montserrat"/>
                <a:ea typeface="Montserrat"/>
                <a:cs typeface="Montserrat"/>
                <a:sym typeface="Montserrat"/>
              </a:rPr>
              <a:t>Yale</a:t>
            </a:r>
            <a:endParaRPr sz="1000">
              <a:solidFill>
                <a:srgbClr val="68645E"/>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t/>
            </a:r>
            <a:endParaRPr sz="1000">
              <a:solidFill>
                <a:srgbClr val="68645E"/>
              </a:solidFill>
              <a:latin typeface="Avenir"/>
              <a:ea typeface="Avenir"/>
              <a:cs typeface="Avenir"/>
              <a:sym typeface="Avenir"/>
            </a:endParaRPr>
          </a:p>
        </p:txBody>
      </p:sp>
      <p:pic>
        <p:nvPicPr>
          <p:cNvPr id="306" name="Google Shape;306;p48"/>
          <p:cNvPicPr preferRelativeResize="0"/>
          <p:nvPr/>
        </p:nvPicPr>
        <p:blipFill>
          <a:blip r:embed="rId3">
            <a:alphaModFix/>
          </a:blip>
          <a:stretch>
            <a:fillRect/>
          </a:stretch>
        </p:blipFill>
        <p:spPr>
          <a:xfrm>
            <a:off x="2161387" y="1353600"/>
            <a:ext cx="4821240" cy="261594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9"/>
          <p:cNvSpPr txBox="1"/>
          <p:nvPr>
            <p:ph type="title"/>
          </p:nvPr>
        </p:nvSpPr>
        <p:spPr>
          <a:xfrm>
            <a:off x="457200" y="205978"/>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sz="2400"/>
              <a:t>Over 50 Projects in Fall 2024!</a:t>
            </a:r>
            <a:endParaRPr sz="2400"/>
          </a:p>
        </p:txBody>
      </p:sp>
      <p:pic>
        <p:nvPicPr>
          <p:cNvPr id="312" name="Google Shape;312;p49"/>
          <p:cNvPicPr preferRelativeResize="0"/>
          <p:nvPr/>
        </p:nvPicPr>
        <p:blipFill>
          <a:blip r:embed="rId3">
            <a:alphaModFix/>
          </a:blip>
          <a:stretch>
            <a:fillRect/>
          </a:stretch>
        </p:blipFill>
        <p:spPr>
          <a:xfrm>
            <a:off x="162775" y="1127600"/>
            <a:ext cx="2911750" cy="1745100"/>
          </a:xfrm>
          <a:prstGeom prst="rect">
            <a:avLst/>
          </a:prstGeom>
          <a:noFill/>
          <a:ln>
            <a:noFill/>
          </a:ln>
        </p:spPr>
      </p:pic>
      <p:pic>
        <p:nvPicPr>
          <p:cNvPr id="313" name="Google Shape;313;p49"/>
          <p:cNvPicPr preferRelativeResize="0"/>
          <p:nvPr/>
        </p:nvPicPr>
        <p:blipFill rotWithShape="1">
          <a:blip r:embed="rId4">
            <a:alphaModFix/>
          </a:blip>
          <a:srcRect b="33123" l="0" r="0" t="0"/>
          <a:stretch/>
        </p:blipFill>
        <p:spPr>
          <a:xfrm>
            <a:off x="4856575" y="1113100"/>
            <a:ext cx="2118404" cy="1774100"/>
          </a:xfrm>
          <a:prstGeom prst="rect">
            <a:avLst/>
          </a:prstGeom>
          <a:noFill/>
          <a:ln>
            <a:noFill/>
          </a:ln>
        </p:spPr>
      </p:pic>
      <p:pic>
        <p:nvPicPr>
          <p:cNvPr id="314" name="Google Shape;314;p49"/>
          <p:cNvPicPr preferRelativeResize="0"/>
          <p:nvPr/>
        </p:nvPicPr>
        <p:blipFill rotWithShape="1">
          <a:blip r:embed="rId5">
            <a:alphaModFix/>
          </a:blip>
          <a:srcRect b="0" l="12265" r="0" t="0"/>
          <a:stretch/>
        </p:blipFill>
        <p:spPr>
          <a:xfrm>
            <a:off x="3153450" y="2936925"/>
            <a:ext cx="1566675" cy="1601050"/>
          </a:xfrm>
          <a:prstGeom prst="rect">
            <a:avLst/>
          </a:prstGeom>
          <a:noFill/>
          <a:ln>
            <a:noFill/>
          </a:ln>
        </p:spPr>
      </p:pic>
      <p:pic>
        <p:nvPicPr>
          <p:cNvPr id="315" name="Google Shape;315;p49"/>
          <p:cNvPicPr preferRelativeResize="0"/>
          <p:nvPr/>
        </p:nvPicPr>
        <p:blipFill rotWithShape="1">
          <a:blip r:embed="rId6">
            <a:alphaModFix/>
          </a:blip>
          <a:srcRect b="8256" l="1747" r="33997" t="0"/>
          <a:stretch/>
        </p:blipFill>
        <p:spPr>
          <a:xfrm>
            <a:off x="162775" y="2936925"/>
            <a:ext cx="2911750" cy="1601050"/>
          </a:xfrm>
          <a:prstGeom prst="rect">
            <a:avLst/>
          </a:prstGeom>
          <a:noFill/>
          <a:ln>
            <a:noFill/>
          </a:ln>
        </p:spPr>
      </p:pic>
      <p:pic>
        <p:nvPicPr>
          <p:cNvPr id="316" name="Google Shape;316;p49"/>
          <p:cNvPicPr preferRelativeResize="0"/>
          <p:nvPr/>
        </p:nvPicPr>
        <p:blipFill>
          <a:blip r:embed="rId7">
            <a:alphaModFix/>
          </a:blip>
          <a:stretch>
            <a:fillRect/>
          </a:stretch>
        </p:blipFill>
        <p:spPr>
          <a:xfrm>
            <a:off x="4856584" y="2936924"/>
            <a:ext cx="2134715" cy="1601050"/>
          </a:xfrm>
          <a:prstGeom prst="rect">
            <a:avLst/>
          </a:prstGeom>
          <a:noFill/>
          <a:ln>
            <a:noFill/>
          </a:ln>
        </p:spPr>
      </p:pic>
      <p:pic>
        <p:nvPicPr>
          <p:cNvPr id="317" name="Google Shape;317;p49"/>
          <p:cNvPicPr preferRelativeResize="0"/>
          <p:nvPr/>
        </p:nvPicPr>
        <p:blipFill rotWithShape="1">
          <a:blip r:embed="rId8">
            <a:alphaModFix/>
          </a:blip>
          <a:srcRect b="0" l="0" r="9362" t="0"/>
          <a:stretch/>
        </p:blipFill>
        <p:spPr>
          <a:xfrm>
            <a:off x="7070900" y="1113100"/>
            <a:ext cx="1866367" cy="3424876"/>
          </a:xfrm>
          <a:prstGeom prst="rect">
            <a:avLst/>
          </a:prstGeom>
          <a:noFill/>
          <a:ln>
            <a:noFill/>
          </a:ln>
        </p:spPr>
      </p:pic>
      <p:pic>
        <p:nvPicPr>
          <p:cNvPr id="318" name="Google Shape;318;p49" title="We ideating!!   We’re so excited for our final expo. More info is coming in the next couple of days, stay tuned!.jpg"/>
          <p:cNvPicPr preferRelativeResize="0"/>
          <p:nvPr/>
        </p:nvPicPr>
        <p:blipFill>
          <a:blip r:embed="rId9">
            <a:alphaModFix/>
          </a:blip>
          <a:stretch>
            <a:fillRect/>
          </a:stretch>
        </p:blipFill>
        <p:spPr>
          <a:xfrm>
            <a:off x="3153450" y="1113088"/>
            <a:ext cx="1566675" cy="177412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50"/>
          <p:cNvSpPr txBox="1"/>
          <p:nvPr>
            <p:ph type="title"/>
          </p:nvPr>
        </p:nvSpPr>
        <p:spPr>
          <a:xfrm>
            <a:off x="457200" y="205978"/>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sz="2400"/>
              <a:t>Holiday Gift Campaign</a:t>
            </a:r>
            <a:endParaRPr sz="2400"/>
          </a:p>
        </p:txBody>
      </p:sp>
      <p:pic>
        <p:nvPicPr>
          <p:cNvPr id="324" name="Google Shape;324;p50" title="We Did it!.jpg"/>
          <p:cNvPicPr preferRelativeResize="0"/>
          <p:nvPr/>
        </p:nvPicPr>
        <p:blipFill>
          <a:blip r:embed="rId3">
            <a:alphaModFix/>
          </a:blip>
          <a:stretch>
            <a:fillRect/>
          </a:stretch>
        </p:blipFill>
        <p:spPr>
          <a:xfrm>
            <a:off x="1920285" y="1150851"/>
            <a:ext cx="5303426" cy="29831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Current National Projects</a:t>
            </a:r>
            <a:endParaRPr sz="2400"/>
          </a:p>
        </p:txBody>
      </p:sp>
      <p:pic>
        <p:nvPicPr>
          <p:cNvPr id="330" name="Google Shape;330;p51"/>
          <p:cNvPicPr preferRelativeResize="0"/>
          <p:nvPr/>
        </p:nvPicPr>
        <p:blipFill rotWithShape="1">
          <a:blip r:embed="rId3">
            <a:alphaModFix/>
          </a:blip>
          <a:srcRect b="0" l="7604" r="0" t="0"/>
          <a:stretch/>
        </p:blipFill>
        <p:spPr>
          <a:xfrm>
            <a:off x="378900" y="1933600"/>
            <a:ext cx="3133950" cy="1631325"/>
          </a:xfrm>
          <a:prstGeom prst="rect">
            <a:avLst/>
          </a:prstGeom>
          <a:noFill/>
          <a:ln cap="flat" cmpd="sng" w="9525">
            <a:solidFill>
              <a:schemeClr val="dk1"/>
            </a:solidFill>
            <a:prstDash val="solid"/>
            <a:round/>
            <a:headEnd len="sm" w="sm" type="none"/>
            <a:tailEnd len="sm" w="sm" type="none"/>
          </a:ln>
        </p:spPr>
      </p:pic>
      <p:pic>
        <p:nvPicPr>
          <p:cNvPr id="331" name="Google Shape;331;p51"/>
          <p:cNvPicPr preferRelativeResize="0"/>
          <p:nvPr/>
        </p:nvPicPr>
        <p:blipFill rotWithShape="1">
          <a:blip r:embed="rId4">
            <a:alphaModFix/>
          </a:blip>
          <a:srcRect b="0" l="0" r="0" t="0"/>
          <a:stretch/>
        </p:blipFill>
        <p:spPr>
          <a:xfrm>
            <a:off x="4800600" y="1933588"/>
            <a:ext cx="3133948" cy="1631337"/>
          </a:xfrm>
          <a:prstGeom prst="rect">
            <a:avLst/>
          </a:prstGeom>
          <a:noFill/>
          <a:ln cap="flat" cmpd="sng" w="9525">
            <a:solidFill>
              <a:srgbClr val="000000"/>
            </a:solidFill>
            <a:prstDash val="solid"/>
            <a:round/>
            <a:headEnd len="sm" w="sm" type="none"/>
            <a:tailEnd len="sm" w="sm" type="none"/>
          </a:ln>
        </p:spPr>
      </p:pic>
      <p:sp>
        <p:nvSpPr>
          <p:cNvPr id="332" name="Google Shape;332;p51"/>
          <p:cNvSpPr txBox="1"/>
          <p:nvPr>
            <p:ph idx="1" type="body"/>
          </p:nvPr>
        </p:nvSpPr>
        <p:spPr>
          <a:xfrm>
            <a:off x="311700" y="1347425"/>
            <a:ext cx="3999900" cy="37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Montserrat"/>
                <a:ea typeface="Montserrat"/>
                <a:cs typeface="Montserrat"/>
                <a:sym typeface="Montserrat"/>
              </a:rPr>
              <a:t>Climate Action</a:t>
            </a:r>
            <a:endParaRPr b="1">
              <a:latin typeface="Montserrat"/>
              <a:ea typeface="Montserrat"/>
              <a:cs typeface="Montserrat"/>
              <a:sym typeface="Montserra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33" name="Google Shape;333;p51"/>
          <p:cNvSpPr txBox="1"/>
          <p:nvPr>
            <p:ph idx="2" type="body"/>
          </p:nvPr>
        </p:nvSpPr>
        <p:spPr>
          <a:xfrm>
            <a:off x="4800600" y="1347425"/>
            <a:ext cx="1677000" cy="43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Montserrat"/>
                <a:ea typeface="Montserrat"/>
                <a:cs typeface="Montserrat"/>
                <a:sym typeface="Montserrat"/>
              </a:rPr>
              <a:t>MaineHealth</a:t>
            </a:r>
            <a:endParaRPr b="1">
              <a:latin typeface="Montserrat"/>
              <a:ea typeface="Montserrat"/>
              <a:cs typeface="Montserrat"/>
              <a:sym typeface="Montserrat"/>
            </a:endParaRPr>
          </a:p>
          <a:p>
            <a:pPr indent="0" lvl="0" marL="0" rtl="0" algn="l">
              <a:spcBef>
                <a:spcPts val="0"/>
              </a:spcBef>
              <a:spcAft>
                <a:spcPts val="0"/>
              </a:spcAft>
              <a:buNone/>
            </a:pPr>
            <a:r>
              <a:t/>
            </a:r>
            <a:endParaRPr/>
          </a:p>
          <a:p>
            <a:pPr indent="0" lvl="0" marL="457200" rtl="0" algn="l">
              <a:spcBef>
                <a:spcPts val="0"/>
              </a:spcBef>
              <a:spcAft>
                <a:spcPts val="0"/>
              </a:spcAft>
              <a:buNone/>
            </a:pPr>
            <a:r>
              <a:t/>
            </a:r>
            <a:endParaRPr b="1" i="1" sz="1400">
              <a:solidFill>
                <a:schemeClr val="dk1"/>
              </a:solidFill>
            </a:endParaRPr>
          </a:p>
          <a:p>
            <a:pPr indent="-241300" lvl="1" marL="914400" rtl="0" algn="l">
              <a:spcBef>
                <a:spcPts val="1600"/>
              </a:spcBef>
              <a:spcAft>
                <a:spcPts val="0"/>
              </a:spcAft>
              <a:buClr>
                <a:schemeClr val="dk1"/>
              </a:buClr>
              <a:buSzPts val="200"/>
              <a:buChar char="○"/>
            </a:pPr>
            <a:r>
              <a:t/>
            </a:r>
            <a:endParaRPr sz="200">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Current </a:t>
            </a:r>
            <a:r>
              <a:rPr lang="en" sz="2400"/>
              <a:t>National Projects</a:t>
            </a:r>
            <a:endParaRPr sz="2400"/>
          </a:p>
        </p:txBody>
      </p:sp>
      <p:sp>
        <p:nvSpPr>
          <p:cNvPr id="339" name="Google Shape;339;p52"/>
          <p:cNvSpPr txBox="1"/>
          <p:nvPr>
            <p:ph idx="1" type="body"/>
          </p:nvPr>
        </p:nvSpPr>
        <p:spPr>
          <a:xfrm>
            <a:off x="311700" y="1347425"/>
            <a:ext cx="3999900" cy="149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Montserrat"/>
                <a:ea typeface="Montserrat"/>
                <a:cs typeface="Montserrat"/>
                <a:sym typeface="Montserrat"/>
              </a:rPr>
              <a:t>Studio Focused Project</a:t>
            </a:r>
            <a:endParaRPr b="1">
              <a:latin typeface="Montserrat"/>
              <a:ea typeface="Montserrat"/>
              <a:cs typeface="Montserrat"/>
              <a:sym typeface="Montserrat"/>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Themed Challenges</a:t>
            </a:r>
            <a:endParaRPr/>
          </a:p>
          <a:p>
            <a:pPr indent="-317500" lvl="0" marL="457200" rtl="0" algn="l">
              <a:spcBef>
                <a:spcPts val="0"/>
              </a:spcBef>
              <a:spcAft>
                <a:spcPts val="0"/>
              </a:spcAft>
              <a:buSzPts val="1400"/>
              <a:buChar char="●"/>
            </a:pPr>
            <a:r>
              <a:rPr lang="en"/>
              <a:t>Extra Funding</a:t>
            </a:r>
            <a:endParaRPr/>
          </a:p>
          <a:p>
            <a:pPr indent="-317500" lvl="0" marL="457200" rtl="0" algn="l">
              <a:spcBef>
                <a:spcPts val="0"/>
              </a:spcBef>
              <a:spcAft>
                <a:spcPts val="0"/>
              </a:spcAft>
              <a:buSzPts val="1400"/>
              <a:buChar char="●"/>
            </a:pPr>
            <a:r>
              <a:rPr lang="en"/>
              <a:t>Robust Mentorship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40" name="Google Shape;340;p52"/>
          <p:cNvSpPr txBox="1"/>
          <p:nvPr>
            <p:ph idx="2" type="body"/>
          </p:nvPr>
        </p:nvSpPr>
        <p:spPr>
          <a:xfrm>
            <a:off x="4800600" y="1347425"/>
            <a:ext cx="3999900" cy="15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Montserrat"/>
                <a:ea typeface="Montserrat"/>
                <a:cs typeface="Montserrat"/>
                <a:sym typeface="Montserrat"/>
              </a:rPr>
              <a:t>Sponsored Projects</a:t>
            </a:r>
            <a:endParaRPr b="1">
              <a:latin typeface="Montserrat"/>
              <a:ea typeface="Montserrat"/>
              <a:cs typeface="Montserrat"/>
              <a:sym typeface="Montserrat"/>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Specific Challenges</a:t>
            </a:r>
            <a:endParaRPr/>
          </a:p>
          <a:p>
            <a:pPr indent="-317500" lvl="0" marL="457200" rtl="0" algn="l">
              <a:spcBef>
                <a:spcPts val="0"/>
              </a:spcBef>
              <a:spcAft>
                <a:spcPts val="0"/>
              </a:spcAft>
              <a:buSzPts val="1400"/>
              <a:buChar char="●"/>
            </a:pPr>
            <a:r>
              <a:rPr lang="en"/>
              <a:t>Stricter Timelines</a:t>
            </a:r>
            <a:endParaRPr/>
          </a:p>
          <a:p>
            <a:pPr indent="-317500" lvl="0" marL="457200" rtl="0" algn="l">
              <a:spcBef>
                <a:spcPts val="0"/>
              </a:spcBef>
              <a:spcAft>
                <a:spcPts val="0"/>
              </a:spcAft>
              <a:buSzPts val="1400"/>
              <a:buChar char="●"/>
            </a:pPr>
            <a:r>
              <a:rPr lang="en"/>
              <a:t>External Partners</a:t>
            </a:r>
            <a:endParaRPr b="1" i="1" sz="1400">
              <a:solidFill>
                <a:schemeClr val="dk1"/>
              </a:solidFill>
            </a:endParaRPr>
          </a:p>
          <a:p>
            <a:pPr indent="-241300" lvl="1" marL="914400" rtl="0" algn="l">
              <a:spcBef>
                <a:spcPts val="0"/>
              </a:spcBef>
              <a:spcAft>
                <a:spcPts val="0"/>
              </a:spcAft>
              <a:buClr>
                <a:schemeClr val="dk1"/>
              </a:buClr>
              <a:buSzPts val="200"/>
              <a:buChar char="○"/>
            </a:pPr>
            <a:r>
              <a:t/>
            </a:r>
            <a:endParaRPr sz="200">
              <a:solidFill>
                <a:schemeClr val="dk1"/>
              </a:solidFill>
            </a:endParaRPr>
          </a:p>
        </p:txBody>
      </p:sp>
      <p:sp>
        <p:nvSpPr>
          <p:cNvPr id="341" name="Google Shape;341;p52"/>
          <p:cNvSpPr txBox="1"/>
          <p:nvPr/>
        </p:nvSpPr>
        <p:spPr>
          <a:xfrm>
            <a:off x="5049775" y="3009100"/>
            <a:ext cx="3498000" cy="147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600"/>
              </a:spcBef>
              <a:spcAft>
                <a:spcPts val="0"/>
              </a:spcAft>
              <a:buNone/>
            </a:pPr>
            <a:r>
              <a:rPr b="1" lang="en" sz="1500">
                <a:solidFill>
                  <a:schemeClr val="dk2"/>
                </a:solidFill>
                <a:latin typeface="Montserrat"/>
                <a:ea typeface="Montserrat"/>
                <a:cs typeface="Montserrat"/>
                <a:sym typeface="Montserrat"/>
              </a:rPr>
              <a:t>Explore and address inpatient mobility challenges, specifically focusing on adults over 50, within Maine Health’s medical psychiatric patient population.</a:t>
            </a:r>
            <a:endParaRPr b="1" sz="2100">
              <a:solidFill>
                <a:schemeClr val="dk2"/>
              </a:solidFill>
              <a:latin typeface="Montserrat"/>
              <a:ea typeface="Montserrat"/>
              <a:cs typeface="Montserrat"/>
              <a:sym typeface="Montserrat"/>
            </a:endParaRPr>
          </a:p>
        </p:txBody>
      </p:sp>
      <p:sp>
        <p:nvSpPr>
          <p:cNvPr id="342" name="Google Shape;342;p52"/>
          <p:cNvSpPr txBox="1"/>
          <p:nvPr/>
        </p:nvSpPr>
        <p:spPr>
          <a:xfrm>
            <a:off x="311700" y="3009100"/>
            <a:ext cx="3498000" cy="147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600"/>
              </a:spcBef>
              <a:spcAft>
                <a:spcPts val="0"/>
              </a:spcAft>
              <a:buNone/>
            </a:pPr>
            <a:r>
              <a:rPr b="1" lang="en" sz="1500">
                <a:solidFill>
                  <a:schemeClr val="dk2"/>
                </a:solidFill>
                <a:latin typeface="Montserrat"/>
                <a:ea typeface="Montserrat"/>
                <a:cs typeface="Montserrat"/>
                <a:sym typeface="Montserrat"/>
              </a:rPr>
              <a:t>Addressing climate action on individual campuses through behavioral change, environmental clean-up, or awareness campaigns.</a:t>
            </a:r>
            <a:endParaRPr b="1" sz="2100">
              <a:solidFill>
                <a:schemeClr val="dk2"/>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3"/>
          <p:cNvSpPr txBox="1"/>
          <p:nvPr>
            <p:ph type="title"/>
          </p:nvPr>
        </p:nvSpPr>
        <p:spPr>
          <a:xfrm>
            <a:off x="457200" y="2724812"/>
            <a:ext cx="8229600" cy="857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DFA National 2">
      <a:dk1>
        <a:srgbClr val="000000"/>
      </a:dk1>
      <a:lt1>
        <a:srgbClr val="FFFFFF"/>
      </a:lt1>
      <a:dk2>
        <a:srgbClr val="F68F31"/>
      </a:dk2>
      <a:lt2>
        <a:srgbClr val="68645E"/>
      </a:lt2>
      <a:accent1>
        <a:srgbClr val="A5A8AA"/>
      </a:accent1>
      <a:accent2>
        <a:srgbClr val="4E2984"/>
      </a:accent2>
      <a:accent3>
        <a:srgbClr val="FFFFFF"/>
      </a:accent3>
      <a:accent4>
        <a:srgbClr val="FFFFFF"/>
      </a:accent4>
      <a:accent5>
        <a:srgbClr val="FFFFFF"/>
      </a:accent5>
      <a:accent6>
        <a:srgbClr val="F79646"/>
      </a:accent6>
      <a:hlink>
        <a:srgbClr val="F68F31"/>
      </a:hlink>
      <a:folHlink>
        <a:srgbClr val="F68F3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