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 id="2147483669" r:id="rId3"/>
    <p:sldMasterId id="2147483678" r:id="rId4"/>
    <p:sldMasterId id="2147483687" r:id="rId5"/>
    <p:sldMasterId id="2147483696" r:id="rId6"/>
    <p:sldMasterId id="2147483705" r:id="rId7"/>
    <p:sldMasterId id="2147483714" r:id="rId8"/>
  </p:sldMasterIdLst>
  <p:notesMasterIdLst>
    <p:notesMasterId r:id="rId85"/>
  </p:notesMasterIdLst>
  <p:sldIdLst>
    <p:sldId id="277" r:id="rId9"/>
    <p:sldId id="279" r:id="rId10"/>
    <p:sldId id="256" r:id="rId11"/>
    <p:sldId id="278" r:id="rId12"/>
    <p:sldId id="280" r:id="rId13"/>
    <p:sldId id="281" r:id="rId14"/>
    <p:sldId id="262" r:id="rId15"/>
    <p:sldId id="821" r:id="rId16"/>
    <p:sldId id="714" r:id="rId17"/>
    <p:sldId id="739" r:id="rId18"/>
    <p:sldId id="785" r:id="rId19"/>
    <p:sldId id="786" r:id="rId20"/>
    <p:sldId id="793" r:id="rId21"/>
    <p:sldId id="789" r:id="rId22"/>
    <p:sldId id="794" r:id="rId23"/>
    <p:sldId id="800" r:id="rId24"/>
    <p:sldId id="797" r:id="rId25"/>
    <p:sldId id="741" r:id="rId26"/>
    <p:sldId id="742" r:id="rId27"/>
    <p:sldId id="743" r:id="rId28"/>
    <p:sldId id="746" r:id="rId29"/>
    <p:sldId id="744" r:id="rId30"/>
    <p:sldId id="778" r:id="rId31"/>
    <p:sldId id="745" r:id="rId32"/>
    <p:sldId id="767" r:id="rId33"/>
    <p:sldId id="763" r:id="rId34"/>
    <p:sldId id="777" r:id="rId35"/>
    <p:sldId id="764" r:id="rId36"/>
    <p:sldId id="802" r:id="rId37"/>
    <p:sldId id="749" r:id="rId38"/>
    <p:sldId id="791" r:id="rId39"/>
    <p:sldId id="795" r:id="rId40"/>
    <p:sldId id="750" r:id="rId41"/>
    <p:sldId id="753" r:id="rId42"/>
    <p:sldId id="754" r:id="rId43"/>
    <p:sldId id="755" r:id="rId44"/>
    <p:sldId id="758" r:id="rId45"/>
    <p:sldId id="759" r:id="rId46"/>
    <p:sldId id="760" r:id="rId47"/>
    <p:sldId id="761" r:id="rId48"/>
    <p:sldId id="747" r:id="rId49"/>
    <p:sldId id="748" r:id="rId50"/>
    <p:sldId id="772" r:id="rId51"/>
    <p:sldId id="774" r:id="rId52"/>
    <p:sldId id="771" r:id="rId53"/>
    <p:sldId id="773" r:id="rId54"/>
    <p:sldId id="775" r:id="rId55"/>
    <p:sldId id="803" r:id="rId56"/>
    <p:sldId id="804" r:id="rId57"/>
    <p:sldId id="751" r:id="rId58"/>
    <p:sldId id="752" r:id="rId59"/>
    <p:sldId id="796" r:id="rId60"/>
    <p:sldId id="801" r:id="rId61"/>
    <p:sldId id="798" r:id="rId62"/>
    <p:sldId id="799" r:id="rId63"/>
    <p:sldId id="790" r:id="rId64"/>
    <p:sldId id="792" r:id="rId65"/>
    <p:sldId id="825" r:id="rId66"/>
    <p:sldId id="819" r:id="rId67"/>
    <p:sldId id="812" r:id="rId68"/>
    <p:sldId id="820" r:id="rId69"/>
    <p:sldId id="810" r:id="rId70"/>
    <p:sldId id="814" r:id="rId71"/>
    <p:sldId id="823" r:id="rId72"/>
    <p:sldId id="824" r:id="rId73"/>
    <p:sldId id="826" r:id="rId74"/>
    <p:sldId id="815" r:id="rId75"/>
    <p:sldId id="261" r:id="rId76"/>
    <p:sldId id="816" r:id="rId77"/>
    <p:sldId id="818" r:id="rId78"/>
    <p:sldId id="266" r:id="rId79"/>
    <p:sldId id="822" r:id="rId80"/>
    <p:sldId id="828" r:id="rId81"/>
    <p:sldId id="827" r:id="rId82"/>
    <p:sldId id="264" r:id="rId83"/>
    <p:sldId id="273" r:id="rId84"/>
  </p:sldIdLst>
  <p:sldSz cx="18288000" cy="10287000"/>
  <p:notesSz cx="6858000" cy="9144000"/>
  <p:embeddedFontLst>
    <p:embeddedFont>
      <p:font typeface="Bungee" pitchFamily="2" charset="0"/>
      <p:regular r:id="rId86"/>
    </p:embeddedFont>
    <p:embeddedFont>
      <p:font typeface="Lato" panose="020F0502020204030203" pitchFamily="34" charset="0"/>
      <p:regular r:id="rId87"/>
      <p:bold r:id="rId88"/>
      <p:italic r:id="rId89"/>
      <p:boldItalic r:id="rId90"/>
    </p:embeddedFont>
    <p:embeddedFont>
      <p:font typeface="Open Sans" panose="020B0606030504020204" pitchFamily="34" charset="0"/>
      <p:regular r:id="rId91"/>
      <p:bold r:id="rId92"/>
      <p:italic r:id="rId93"/>
      <p:boldItalic r:id="rId94"/>
    </p:embeddedFont>
    <p:embeddedFont>
      <p:font typeface="Open Sans Extrabold" panose="020B0906030804020204" pitchFamily="34" charset="0"/>
      <p:bold r:id="rId95"/>
      <p:boldItalic r:id="rId96"/>
    </p:embeddedFont>
    <p:embeddedFont>
      <p:font typeface="Open Sans Light" panose="020B0306030504020204" pitchFamily="34" charset="0"/>
      <p:regular r:id="rId97"/>
      <p:italic r:id="rId98"/>
    </p:embeddedFont>
    <p:embeddedFont>
      <p:font typeface="Segoe MDL2 Assets" panose="050A0102010101010101" pitchFamily="18" charset="0"/>
      <p:regular r:id="rId99"/>
    </p:embeddedFont>
    <p:embeddedFont>
      <p:font typeface="Wingdings 3" panose="05040102010807070707" pitchFamily="18" charset="2"/>
      <p:regular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4E0A40-3148-6955-6ED1-143A91B609CC}" name="Ally Merrett" initials="AM" userId="b9ada043e008f9d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36FF"/>
    <a:srgbClr val="0E8CFE"/>
    <a:srgbClr val="B35EFF"/>
    <a:srgbClr val="FFC418"/>
    <a:srgbClr val="E303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667A06-3DD3-4C55-AD2A-CCD93295F6B3}" v="161" dt="2024-02-22T00:51:23.874"/>
  </p1510:revLst>
</p1510:revInfo>
</file>

<file path=ppt/tableStyles.xml><?xml version="1.0" encoding="utf-8"?>
<a:tblStyleLst xmlns:a="http://schemas.openxmlformats.org/drawingml/2006/main" def="{F2644355-D9B4-477F-8891-B85EDA3EECE8}">
  <a:tblStyle styleId="{F2644355-D9B4-477F-8891-B85EDA3EECE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816" y="72"/>
      </p:cViewPr>
      <p:guideLst>
        <p:guide orient="horz" pos="2136"/>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font" Target="fonts/font4.fntdata"/><Relationship Id="rId16" Type="http://schemas.openxmlformats.org/officeDocument/2006/relationships/slide" Target="slides/slide8.xml"/><Relationship Id="rId107" Type="http://schemas.microsoft.com/office/2018/10/relationships/authors" Target="authors.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font" Target="fonts/font5.fntdata"/><Relationship Id="rId95" Type="http://schemas.openxmlformats.org/officeDocument/2006/relationships/font" Target="fonts/font10.fntdata"/><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notesMaster" Target="notesMasters/notesMaster1.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microsoft.com/office/2015/10/relationships/revisionInfo" Target="revisionInfo.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font" Target="fonts/font1.fntdata"/><Relationship Id="rId94" Type="http://schemas.openxmlformats.org/officeDocument/2006/relationships/font" Target="fonts/font9.fntdata"/><Relationship Id="rId99" Type="http://schemas.openxmlformats.org/officeDocument/2006/relationships/font" Target="fonts/font14.fntdata"/><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font" Target="fonts/font12.fntdata"/><Relationship Id="rId10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font" Target="fonts/font2.fntdata"/><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font" Target="fonts/font15.fntdata"/><Relationship Id="rId105" Type="http://schemas.microsoft.com/office/2016/11/relationships/changesInfo" Target="changesInfos/changesInfo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font" Target="fonts/font8.fntdata"/><Relationship Id="rId98" Type="http://schemas.openxmlformats.org/officeDocument/2006/relationships/font" Target="fonts/font13.fntdata"/><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y Merrett" userId="b9ada043e008f9d1" providerId="LiveId" clId="{7D667A06-3DD3-4C55-AD2A-CCD93295F6B3}"/>
    <pc:docChg chg="undo custSel addSld delSld modSld sldOrd">
      <pc:chgData name="Ally Merrett" userId="b9ada043e008f9d1" providerId="LiveId" clId="{7D667A06-3DD3-4C55-AD2A-CCD93295F6B3}" dt="2024-02-22T03:27:20.711" v="5991" actId="47"/>
      <pc:docMkLst>
        <pc:docMk/>
      </pc:docMkLst>
      <pc:sldChg chg="addSp delSp modSp del mod ord addCm delCm modCm">
        <pc:chgData name="Ally Merrett" userId="b9ada043e008f9d1" providerId="LiveId" clId="{7D667A06-3DD3-4C55-AD2A-CCD93295F6B3}" dt="2024-02-21T20:41:04.471" v="3749" actId="47"/>
        <pc:sldMkLst>
          <pc:docMk/>
          <pc:sldMk cId="0" sldId="257"/>
        </pc:sldMkLst>
        <pc:spChg chg="del">
          <ac:chgData name="Ally Merrett" userId="b9ada043e008f9d1" providerId="LiveId" clId="{7D667A06-3DD3-4C55-AD2A-CCD93295F6B3}" dt="2024-02-21T19:40:49.715" v="1555" actId="478"/>
          <ac:spMkLst>
            <pc:docMk/>
            <pc:sldMk cId="0" sldId="257"/>
            <ac:spMk id="2" creationId="{9D6173BC-1273-7BCA-7D10-3508B521E3BD}"/>
          </ac:spMkLst>
        </pc:spChg>
        <pc:spChg chg="add mod">
          <ac:chgData name="Ally Merrett" userId="b9ada043e008f9d1" providerId="LiveId" clId="{7D667A06-3DD3-4C55-AD2A-CCD93295F6B3}" dt="2024-02-21T19:21:55.856" v="1241" actId="2710"/>
          <ac:spMkLst>
            <pc:docMk/>
            <pc:sldMk cId="0" sldId="257"/>
            <ac:spMk id="3" creationId="{19F5D080-9AC2-80DF-59CA-860DB1C00BC6}"/>
          </ac:spMkLst>
        </pc:spChg>
        <pc:spChg chg="add del mod">
          <ac:chgData name="Ally Merrett" userId="b9ada043e008f9d1" providerId="LiveId" clId="{7D667A06-3DD3-4C55-AD2A-CCD93295F6B3}" dt="2024-02-21T20:07:51.481" v="2398" actId="478"/>
          <ac:spMkLst>
            <pc:docMk/>
            <pc:sldMk cId="0" sldId="257"/>
            <ac:spMk id="8" creationId="{04204517-1F61-3704-6CC4-4DDA30E9812C}"/>
          </ac:spMkLst>
        </pc:spChg>
        <pc:spChg chg="add mod ord">
          <ac:chgData name="Ally Merrett" userId="b9ada043e008f9d1" providerId="LiveId" clId="{7D667A06-3DD3-4C55-AD2A-CCD93295F6B3}" dt="2024-02-21T20:07:57.903" v="2402" actId="1076"/>
          <ac:spMkLst>
            <pc:docMk/>
            <pc:sldMk cId="0" sldId="257"/>
            <ac:spMk id="9" creationId="{EA508BC2-37CC-1AC7-29D7-3F800D9F1546}"/>
          </ac:spMkLst>
        </pc:spChg>
        <pc:spChg chg="del">
          <ac:chgData name="Ally Merrett" userId="b9ada043e008f9d1" providerId="LiveId" clId="{7D667A06-3DD3-4C55-AD2A-CCD93295F6B3}" dt="2024-02-21T20:06:57.114" v="2390" actId="478"/>
          <ac:spMkLst>
            <pc:docMk/>
            <pc:sldMk cId="0" sldId="257"/>
            <ac:spMk id="130" creationId="{00000000-0000-0000-0000-000000000000}"/>
          </ac:spMkLst>
        </pc:spChg>
        <pc:spChg chg="mod">
          <ac:chgData name="Ally Merrett" userId="b9ada043e008f9d1" providerId="LiveId" clId="{7D667A06-3DD3-4C55-AD2A-CCD93295F6B3}" dt="2024-02-21T19:21:49.182" v="1240" actId="2710"/>
          <ac:spMkLst>
            <pc:docMk/>
            <pc:sldMk cId="0" sldId="257"/>
            <ac:spMk id="137" creationId="{00000000-0000-0000-0000-000000000000}"/>
          </ac:spMkLst>
        </pc:spChg>
        <pc:spChg chg="del mod">
          <ac:chgData name="Ally Merrett" userId="b9ada043e008f9d1" providerId="LiveId" clId="{7D667A06-3DD3-4C55-AD2A-CCD93295F6B3}" dt="2024-02-21T06:39:44.197" v="19" actId="478"/>
          <ac:spMkLst>
            <pc:docMk/>
            <pc:sldMk cId="0" sldId="257"/>
            <ac:spMk id="138" creationId="{00000000-0000-0000-0000-000000000000}"/>
          </ac:spMkLst>
        </pc:spChg>
        <pc:spChg chg="mod">
          <ac:chgData name="Ally Merrett" userId="b9ada043e008f9d1" providerId="LiveId" clId="{7D667A06-3DD3-4C55-AD2A-CCD93295F6B3}" dt="2024-02-21T19:22:54.935" v="1334" actId="5793"/>
          <ac:spMkLst>
            <pc:docMk/>
            <pc:sldMk cId="0" sldId="257"/>
            <ac:spMk id="139" creationId="{00000000-0000-0000-0000-000000000000}"/>
          </ac:spMkLst>
        </pc:spChg>
        <pc:spChg chg="mod">
          <ac:chgData name="Ally Merrett" userId="b9ada043e008f9d1" providerId="LiveId" clId="{7D667A06-3DD3-4C55-AD2A-CCD93295F6B3}" dt="2024-02-21T06:45:47.481" v="93" actId="20577"/>
          <ac:spMkLst>
            <pc:docMk/>
            <pc:sldMk cId="0" sldId="257"/>
            <ac:spMk id="140" creationId="{00000000-0000-0000-0000-000000000000}"/>
          </ac:spMkLst>
        </pc:spChg>
        <pc:spChg chg="mod">
          <ac:chgData name="Ally Merrett" userId="b9ada043e008f9d1" providerId="LiveId" clId="{7D667A06-3DD3-4C55-AD2A-CCD93295F6B3}" dt="2024-02-21T06:45:56.939" v="99" actId="20577"/>
          <ac:spMkLst>
            <pc:docMk/>
            <pc:sldMk cId="0" sldId="257"/>
            <ac:spMk id="141" creationId="{00000000-0000-0000-0000-000000000000}"/>
          </ac:spMkLst>
        </pc:spChg>
        <pc:spChg chg="mod">
          <ac:chgData name="Ally Merrett" userId="b9ada043e008f9d1" providerId="LiveId" clId="{7D667A06-3DD3-4C55-AD2A-CCD93295F6B3}" dt="2024-02-21T06:46:03.505" v="116" actId="20577"/>
          <ac:spMkLst>
            <pc:docMk/>
            <pc:sldMk cId="0" sldId="257"/>
            <ac:spMk id="142" creationId="{00000000-0000-0000-0000-000000000000}"/>
          </ac:spMkLst>
        </pc:spChg>
        <pc:grpChg chg="del">
          <ac:chgData name="Ally Merrett" userId="b9ada043e008f9d1" providerId="LiveId" clId="{7D667A06-3DD3-4C55-AD2A-CCD93295F6B3}" dt="2024-02-21T19:40:51.893" v="1556" actId="478"/>
          <ac:grpSpMkLst>
            <pc:docMk/>
            <pc:sldMk cId="0" sldId="257"/>
            <ac:grpSpMk id="133" creationId="{00000000-0000-0000-0000-000000000000}"/>
          </ac:grpSpMkLst>
        </pc:grpChg>
        <pc:picChg chg="add del mod">
          <ac:chgData name="Ally Merrett" userId="b9ada043e008f9d1" providerId="LiveId" clId="{7D667A06-3DD3-4C55-AD2A-CCD93295F6B3}" dt="2024-02-21T19:41:18.817" v="1577" actId="478"/>
          <ac:picMkLst>
            <pc:docMk/>
            <pc:sldMk cId="0" sldId="257"/>
            <ac:picMk id="4" creationId="{F954810E-8120-B8D8-07D5-C64905B22657}"/>
          </ac:picMkLst>
        </pc:picChg>
        <pc:picChg chg="add del mod">
          <ac:chgData name="Ally Merrett" userId="b9ada043e008f9d1" providerId="LiveId" clId="{7D667A06-3DD3-4C55-AD2A-CCD93295F6B3}" dt="2024-02-21T19:41:50.515" v="1586" actId="478"/>
          <ac:picMkLst>
            <pc:docMk/>
            <pc:sldMk cId="0" sldId="257"/>
            <ac:picMk id="5" creationId="{F22D72BA-941A-03CF-B830-90BF717B47DB}"/>
          </ac:picMkLst>
        </pc:picChg>
        <pc:picChg chg="add del mod">
          <ac:chgData name="Ally Merrett" userId="b9ada043e008f9d1" providerId="LiveId" clId="{7D667A06-3DD3-4C55-AD2A-CCD93295F6B3}" dt="2024-02-21T19:42:09.476" v="1596" actId="478"/>
          <ac:picMkLst>
            <pc:docMk/>
            <pc:sldMk cId="0" sldId="257"/>
            <ac:picMk id="6" creationId="{0D6E4982-0B7B-A9C2-24E5-48523A8E6F9E}"/>
          </ac:picMkLst>
        </pc:picChg>
        <pc:picChg chg="add mod">
          <ac:chgData name="Ally Merrett" userId="b9ada043e008f9d1" providerId="LiveId" clId="{7D667A06-3DD3-4C55-AD2A-CCD93295F6B3}" dt="2024-02-21T19:42:09.809" v="1597"/>
          <ac:picMkLst>
            <pc:docMk/>
            <pc:sldMk cId="0" sldId="257"/>
            <ac:picMk id="7" creationId="{DA24FD01-97F5-83AA-A1C4-EDD96F3C7CD3}"/>
          </ac:picMkLst>
        </pc:picChg>
        <pc:picChg chg="add del mod">
          <ac:chgData name="Ally Merrett" userId="b9ada043e008f9d1" providerId="LiveId" clId="{7D667A06-3DD3-4C55-AD2A-CCD93295F6B3}" dt="2024-02-21T06:38:02.175" v="4" actId="478"/>
          <ac:picMkLst>
            <pc:docMk/>
            <pc:sldMk cId="0" sldId="257"/>
            <ac:picMk id="1026" creationId="{D67DF60F-63AB-9D24-512B-6E49C4A4BA11}"/>
          </ac:picMkLst>
        </pc:picChg>
        <pc:extLst>
          <p:ext xmlns:p="http://schemas.openxmlformats.org/presentationml/2006/main" uri="{D6D511B9-2390-475A-947B-AFAB55BFBCF1}">
            <pc226:cmChg xmlns:pc226="http://schemas.microsoft.com/office/powerpoint/2022/06/main/command" chg="add del mod modRxn">
              <pc226:chgData name="Ally Merrett" userId="b9ada043e008f9d1" providerId="LiveId" clId="{7D667A06-3DD3-4C55-AD2A-CCD93295F6B3}" dt="2024-02-21T19:16:38.165" v="891"/>
              <pc2:cmMkLst xmlns:pc2="http://schemas.microsoft.com/office/powerpoint/2019/9/main/command">
                <pc:docMk/>
                <pc:sldMk cId="0" sldId="257"/>
                <pc2:cmMk id="{7CB4B9B0-95CC-45D0-B94B-0D08BAC04F98}"/>
              </pc2:cmMkLst>
            </pc226:cmChg>
          </p:ext>
        </pc:extLst>
      </pc:sldChg>
      <pc:sldChg chg="addSp delSp modSp del mod modTransition chgLayout modNotesTx">
        <pc:chgData name="Ally Merrett" userId="b9ada043e008f9d1" providerId="LiveId" clId="{7D667A06-3DD3-4C55-AD2A-CCD93295F6B3}" dt="2024-02-21T20:13:33.916" v="2555" actId="47"/>
        <pc:sldMkLst>
          <pc:docMk/>
          <pc:sldMk cId="0" sldId="258"/>
        </pc:sldMkLst>
        <pc:spChg chg="del mod">
          <ac:chgData name="Ally Merrett" userId="b9ada043e008f9d1" providerId="LiveId" clId="{7D667A06-3DD3-4C55-AD2A-CCD93295F6B3}" dt="2024-02-21T20:13:04.427" v="2546" actId="21"/>
          <ac:spMkLst>
            <pc:docMk/>
            <pc:sldMk cId="0" sldId="258"/>
            <ac:spMk id="153" creationId="{00000000-0000-0000-0000-000000000000}"/>
          </ac:spMkLst>
        </pc:spChg>
        <pc:spChg chg="del mod">
          <ac:chgData name="Ally Merrett" userId="b9ada043e008f9d1" providerId="LiveId" clId="{7D667A06-3DD3-4C55-AD2A-CCD93295F6B3}" dt="2024-02-21T20:13:04.427" v="2546" actId="21"/>
          <ac:spMkLst>
            <pc:docMk/>
            <pc:sldMk cId="0" sldId="258"/>
            <ac:spMk id="154" creationId="{00000000-0000-0000-0000-000000000000}"/>
          </ac:spMkLst>
        </pc:spChg>
        <pc:spChg chg="del mod">
          <ac:chgData name="Ally Merrett" userId="b9ada043e008f9d1" providerId="LiveId" clId="{7D667A06-3DD3-4C55-AD2A-CCD93295F6B3}" dt="2024-02-21T20:13:04.427" v="2546" actId="21"/>
          <ac:spMkLst>
            <pc:docMk/>
            <pc:sldMk cId="0" sldId="258"/>
            <ac:spMk id="155" creationId="{00000000-0000-0000-0000-000000000000}"/>
          </ac:spMkLst>
        </pc:spChg>
        <pc:spChg chg="del mod">
          <ac:chgData name="Ally Merrett" userId="b9ada043e008f9d1" providerId="LiveId" clId="{7D667A06-3DD3-4C55-AD2A-CCD93295F6B3}" dt="2024-02-21T20:13:04.427" v="2546" actId="21"/>
          <ac:spMkLst>
            <pc:docMk/>
            <pc:sldMk cId="0" sldId="258"/>
            <ac:spMk id="156" creationId="{00000000-0000-0000-0000-000000000000}"/>
          </ac:spMkLst>
        </pc:spChg>
        <pc:spChg chg="del mod">
          <ac:chgData name="Ally Merrett" userId="b9ada043e008f9d1" providerId="LiveId" clId="{7D667A06-3DD3-4C55-AD2A-CCD93295F6B3}" dt="2024-02-21T20:13:04.427" v="2546" actId="21"/>
          <ac:spMkLst>
            <pc:docMk/>
            <pc:sldMk cId="0" sldId="258"/>
            <ac:spMk id="157" creationId="{00000000-0000-0000-0000-000000000000}"/>
          </ac:spMkLst>
        </pc:spChg>
        <pc:spChg chg="del mod">
          <ac:chgData name="Ally Merrett" userId="b9ada043e008f9d1" providerId="LiveId" clId="{7D667A06-3DD3-4C55-AD2A-CCD93295F6B3}" dt="2024-02-21T20:13:04.427" v="2546" actId="21"/>
          <ac:spMkLst>
            <pc:docMk/>
            <pc:sldMk cId="0" sldId="258"/>
            <ac:spMk id="158" creationId="{00000000-0000-0000-0000-000000000000}"/>
          </ac:spMkLst>
        </pc:spChg>
        <pc:spChg chg="del mod">
          <ac:chgData name="Ally Merrett" userId="b9ada043e008f9d1" providerId="LiveId" clId="{7D667A06-3DD3-4C55-AD2A-CCD93295F6B3}" dt="2024-02-21T20:13:04.427" v="2546" actId="21"/>
          <ac:spMkLst>
            <pc:docMk/>
            <pc:sldMk cId="0" sldId="258"/>
            <ac:spMk id="159" creationId="{00000000-0000-0000-0000-000000000000}"/>
          </ac:spMkLst>
        </pc:spChg>
        <pc:spChg chg="del">
          <ac:chgData name="Ally Merrett" userId="b9ada043e008f9d1" providerId="LiveId" clId="{7D667A06-3DD3-4C55-AD2A-CCD93295F6B3}" dt="2024-02-21T20:13:04.427" v="2546" actId="21"/>
          <ac:spMkLst>
            <pc:docMk/>
            <pc:sldMk cId="0" sldId="258"/>
            <ac:spMk id="178" creationId="{00000000-0000-0000-0000-000000000000}"/>
          </ac:spMkLst>
        </pc:spChg>
        <pc:spChg chg="del">
          <ac:chgData name="Ally Merrett" userId="b9ada043e008f9d1" providerId="LiveId" clId="{7D667A06-3DD3-4C55-AD2A-CCD93295F6B3}" dt="2024-02-21T20:13:04.427" v="2546" actId="21"/>
          <ac:spMkLst>
            <pc:docMk/>
            <pc:sldMk cId="0" sldId="258"/>
            <ac:spMk id="179" creationId="{00000000-0000-0000-0000-000000000000}"/>
          </ac:spMkLst>
        </pc:spChg>
        <pc:spChg chg="del">
          <ac:chgData name="Ally Merrett" userId="b9ada043e008f9d1" providerId="LiveId" clId="{7D667A06-3DD3-4C55-AD2A-CCD93295F6B3}" dt="2024-02-21T20:13:04.427" v="2546" actId="21"/>
          <ac:spMkLst>
            <pc:docMk/>
            <pc:sldMk cId="0" sldId="258"/>
            <ac:spMk id="180" creationId="{00000000-0000-0000-0000-000000000000}"/>
          </ac:spMkLst>
        </pc:spChg>
        <pc:spChg chg="del mod">
          <ac:chgData name="Ally Merrett" userId="b9ada043e008f9d1" providerId="LiveId" clId="{7D667A06-3DD3-4C55-AD2A-CCD93295F6B3}" dt="2024-02-21T20:05:06.812" v="2382" actId="478"/>
          <ac:spMkLst>
            <pc:docMk/>
            <pc:sldMk cId="0" sldId="258"/>
            <ac:spMk id="181" creationId="{00000000-0000-0000-0000-000000000000}"/>
          </ac:spMkLst>
        </pc:spChg>
        <pc:grpChg chg="del">
          <ac:chgData name="Ally Merrett" userId="b9ada043e008f9d1" providerId="LiveId" clId="{7D667A06-3DD3-4C55-AD2A-CCD93295F6B3}" dt="2024-02-21T20:13:04.427" v="2546" actId="21"/>
          <ac:grpSpMkLst>
            <pc:docMk/>
            <pc:sldMk cId="0" sldId="258"/>
            <ac:grpSpMk id="150" creationId="{00000000-0000-0000-0000-000000000000}"/>
          </ac:grpSpMkLst>
        </pc:grpChg>
        <pc:grpChg chg="del">
          <ac:chgData name="Ally Merrett" userId="b9ada043e008f9d1" providerId="LiveId" clId="{7D667A06-3DD3-4C55-AD2A-CCD93295F6B3}" dt="2024-02-21T20:13:04.427" v="2546" actId="21"/>
          <ac:grpSpMkLst>
            <pc:docMk/>
            <pc:sldMk cId="0" sldId="258"/>
            <ac:grpSpMk id="160" creationId="{00000000-0000-0000-0000-000000000000}"/>
          </ac:grpSpMkLst>
        </pc:grpChg>
        <pc:grpChg chg="del">
          <ac:chgData name="Ally Merrett" userId="b9ada043e008f9d1" providerId="LiveId" clId="{7D667A06-3DD3-4C55-AD2A-CCD93295F6B3}" dt="2024-02-21T20:13:04.427" v="2546" actId="21"/>
          <ac:grpSpMkLst>
            <pc:docMk/>
            <pc:sldMk cId="0" sldId="258"/>
            <ac:grpSpMk id="163" creationId="{00000000-0000-0000-0000-000000000000}"/>
          </ac:grpSpMkLst>
        </pc:grpChg>
        <pc:grpChg chg="del">
          <ac:chgData name="Ally Merrett" userId="b9ada043e008f9d1" providerId="LiveId" clId="{7D667A06-3DD3-4C55-AD2A-CCD93295F6B3}" dt="2024-02-21T20:13:04.427" v="2546" actId="21"/>
          <ac:grpSpMkLst>
            <pc:docMk/>
            <pc:sldMk cId="0" sldId="258"/>
            <ac:grpSpMk id="166" creationId="{00000000-0000-0000-0000-000000000000}"/>
          </ac:grpSpMkLst>
        </pc:grpChg>
        <pc:grpChg chg="del">
          <ac:chgData name="Ally Merrett" userId="b9ada043e008f9d1" providerId="LiveId" clId="{7D667A06-3DD3-4C55-AD2A-CCD93295F6B3}" dt="2024-02-21T20:13:04.427" v="2546" actId="21"/>
          <ac:grpSpMkLst>
            <pc:docMk/>
            <pc:sldMk cId="0" sldId="258"/>
            <ac:grpSpMk id="169" creationId="{00000000-0000-0000-0000-000000000000}"/>
          </ac:grpSpMkLst>
        </pc:grpChg>
        <pc:grpChg chg="del">
          <ac:chgData name="Ally Merrett" userId="b9ada043e008f9d1" providerId="LiveId" clId="{7D667A06-3DD3-4C55-AD2A-CCD93295F6B3}" dt="2024-02-21T20:13:04.427" v="2546" actId="21"/>
          <ac:grpSpMkLst>
            <pc:docMk/>
            <pc:sldMk cId="0" sldId="258"/>
            <ac:grpSpMk id="172" creationId="{00000000-0000-0000-0000-000000000000}"/>
          </ac:grpSpMkLst>
        </pc:grpChg>
        <pc:grpChg chg="del">
          <ac:chgData name="Ally Merrett" userId="b9ada043e008f9d1" providerId="LiveId" clId="{7D667A06-3DD3-4C55-AD2A-CCD93295F6B3}" dt="2024-02-21T20:13:04.427" v="2546" actId="21"/>
          <ac:grpSpMkLst>
            <pc:docMk/>
            <pc:sldMk cId="0" sldId="258"/>
            <ac:grpSpMk id="175" creationId="{00000000-0000-0000-0000-000000000000}"/>
          </ac:grpSpMkLst>
        </pc:grpChg>
        <pc:graphicFrameChg chg="del">
          <ac:chgData name="Ally Merrett" userId="b9ada043e008f9d1" providerId="LiveId" clId="{7D667A06-3DD3-4C55-AD2A-CCD93295F6B3}" dt="2024-02-21T20:13:04.427" v="2546" actId="21"/>
          <ac:graphicFrameMkLst>
            <pc:docMk/>
            <pc:sldMk cId="0" sldId="258"/>
            <ac:graphicFrameMk id="149" creationId="{00000000-0000-0000-0000-000000000000}"/>
          </ac:graphicFrameMkLst>
        </pc:graphicFrameChg>
        <pc:picChg chg="add del mod">
          <ac:chgData name="Ally Merrett" userId="b9ada043e008f9d1" providerId="LiveId" clId="{7D667A06-3DD3-4C55-AD2A-CCD93295F6B3}" dt="2024-02-21T20:04:10.637" v="2373" actId="21"/>
          <ac:picMkLst>
            <pc:docMk/>
            <pc:sldMk cId="0" sldId="258"/>
            <ac:picMk id="2" creationId="{94394A2F-DAA6-9CC4-3BA9-389EA4FAE2C0}"/>
          </ac:picMkLst>
        </pc:picChg>
        <pc:picChg chg="add del mod">
          <ac:chgData name="Ally Merrett" userId="b9ada043e008f9d1" providerId="LiveId" clId="{7D667A06-3DD3-4C55-AD2A-CCD93295F6B3}" dt="2024-02-21T20:04:23.156" v="2377" actId="478"/>
          <ac:picMkLst>
            <pc:docMk/>
            <pc:sldMk cId="0" sldId="258"/>
            <ac:picMk id="3" creationId="{94394A2F-DAA6-9CC4-3BA9-389EA4FAE2C0}"/>
          </ac:picMkLst>
        </pc:picChg>
        <pc:picChg chg="add del mod">
          <ac:chgData name="Ally Merrett" userId="b9ada043e008f9d1" providerId="LiveId" clId="{7D667A06-3DD3-4C55-AD2A-CCD93295F6B3}" dt="2024-02-21T20:04:21.951" v="2376" actId="478"/>
          <ac:picMkLst>
            <pc:docMk/>
            <pc:sldMk cId="0" sldId="258"/>
            <ac:picMk id="4" creationId="{E2FBAE26-A7F6-B368-86B1-3E82E0D2B9DE}"/>
          </ac:picMkLst>
        </pc:picChg>
        <pc:picChg chg="add del mod">
          <ac:chgData name="Ally Merrett" userId="b9ada043e008f9d1" providerId="LiveId" clId="{7D667A06-3DD3-4C55-AD2A-CCD93295F6B3}" dt="2024-02-21T20:04:55.738" v="2381" actId="478"/>
          <ac:picMkLst>
            <pc:docMk/>
            <pc:sldMk cId="0" sldId="258"/>
            <ac:picMk id="5" creationId="{198B9D05-0A75-5AAC-2AB7-FB36F4ED0D4A}"/>
          </ac:picMkLst>
        </pc:picChg>
        <pc:picChg chg="add mod">
          <ac:chgData name="Ally Merrett" userId="b9ada043e008f9d1" providerId="LiveId" clId="{7D667A06-3DD3-4C55-AD2A-CCD93295F6B3}" dt="2024-02-21T20:04:54.063" v="2380"/>
          <ac:picMkLst>
            <pc:docMk/>
            <pc:sldMk cId="0" sldId="258"/>
            <ac:picMk id="6" creationId="{9658A4FD-5D71-6DEE-00E6-446CB575C607}"/>
          </ac:picMkLst>
        </pc:picChg>
      </pc:sldChg>
      <pc:sldChg chg="addSp delSp modSp del mod modTransition">
        <pc:chgData name="Ally Merrett" userId="b9ada043e008f9d1" providerId="LiveId" clId="{7D667A06-3DD3-4C55-AD2A-CCD93295F6B3}" dt="2024-02-21T20:17:15.658" v="2771" actId="47"/>
        <pc:sldMkLst>
          <pc:docMk/>
          <pc:sldMk cId="0" sldId="259"/>
        </pc:sldMkLst>
        <pc:spChg chg="add del mod">
          <ac:chgData name="Ally Merrett" userId="b9ada043e008f9d1" providerId="LiveId" clId="{7D667A06-3DD3-4C55-AD2A-CCD93295F6B3}" dt="2024-02-21T20:12:02.402" v="2540" actId="478"/>
          <ac:spMkLst>
            <pc:docMk/>
            <pc:sldMk cId="0" sldId="259"/>
            <ac:spMk id="2" creationId="{505ADB37-8BBD-9B78-A689-DD9584CAD70F}"/>
          </ac:spMkLst>
        </pc:spChg>
        <pc:spChg chg="add del mod">
          <ac:chgData name="Ally Merrett" userId="b9ada043e008f9d1" providerId="LiveId" clId="{7D667A06-3DD3-4C55-AD2A-CCD93295F6B3}" dt="2024-02-21T20:11:58.525" v="2535" actId="478"/>
          <ac:spMkLst>
            <pc:docMk/>
            <pc:sldMk cId="0" sldId="259"/>
            <ac:spMk id="3" creationId="{A0D8462F-AB8E-983D-00F5-B4DF8229D416}"/>
          </ac:spMkLst>
        </pc:spChg>
        <pc:spChg chg="add del mod">
          <ac:chgData name="Ally Merrett" userId="b9ada043e008f9d1" providerId="LiveId" clId="{7D667A06-3DD3-4C55-AD2A-CCD93295F6B3}" dt="2024-02-21T20:11:55.063" v="2530" actId="478"/>
          <ac:spMkLst>
            <pc:docMk/>
            <pc:sldMk cId="0" sldId="259"/>
            <ac:spMk id="4" creationId="{CA859A24-6D2A-4BA9-3B78-284D4F076E22}"/>
          </ac:spMkLst>
        </pc:spChg>
        <pc:spChg chg="add del mod">
          <ac:chgData name="Ally Merrett" userId="b9ada043e008f9d1" providerId="LiveId" clId="{7D667A06-3DD3-4C55-AD2A-CCD93295F6B3}" dt="2024-02-21T20:12:03.729" v="2541" actId="478"/>
          <ac:spMkLst>
            <pc:docMk/>
            <pc:sldMk cId="0" sldId="259"/>
            <ac:spMk id="5" creationId="{13297306-A8B7-8B51-FA8A-28D34C997436}"/>
          </ac:spMkLst>
        </pc:spChg>
        <pc:spChg chg="add del mod">
          <ac:chgData name="Ally Merrett" userId="b9ada043e008f9d1" providerId="LiveId" clId="{7D667A06-3DD3-4C55-AD2A-CCD93295F6B3}" dt="2024-02-21T20:11:59.854" v="2537" actId="478"/>
          <ac:spMkLst>
            <pc:docMk/>
            <pc:sldMk cId="0" sldId="259"/>
            <ac:spMk id="6" creationId="{55BC9CB7-BA06-5C3B-A3B2-A60269259B01}"/>
          </ac:spMkLst>
        </pc:spChg>
        <pc:spChg chg="add del mod">
          <ac:chgData name="Ally Merrett" userId="b9ada043e008f9d1" providerId="LiveId" clId="{7D667A06-3DD3-4C55-AD2A-CCD93295F6B3}" dt="2024-02-21T20:11:56.643" v="2532" actId="478"/>
          <ac:spMkLst>
            <pc:docMk/>
            <pc:sldMk cId="0" sldId="259"/>
            <ac:spMk id="7" creationId="{1C3EAA84-CDB7-087A-0F57-AAD898823FBC}"/>
          </ac:spMkLst>
        </pc:spChg>
        <pc:spChg chg="del">
          <ac:chgData name="Ally Merrett" userId="b9ada043e008f9d1" providerId="LiveId" clId="{7D667A06-3DD3-4C55-AD2A-CCD93295F6B3}" dt="2024-02-21T20:13:46.878" v="2559" actId="21"/>
          <ac:spMkLst>
            <pc:docMk/>
            <pc:sldMk cId="0" sldId="259"/>
            <ac:spMk id="186" creationId="{00000000-0000-0000-0000-000000000000}"/>
          </ac:spMkLst>
        </pc:spChg>
        <pc:spChg chg="del mod">
          <ac:chgData name="Ally Merrett" userId="b9ada043e008f9d1" providerId="LiveId" clId="{7D667A06-3DD3-4C55-AD2A-CCD93295F6B3}" dt="2024-02-21T20:12:00.443" v="2538" actId="478"/>
          <ac:spMkLst>
            <pc:docMk/>
            <pc:sldMk cId="0" sldId="259"/>
            <ac:spMk id="187" creationId="{00000000-0000-0000-0000-000000000000}"/>
          </ac:spMkLst>
        </pc:spChg>
        <pc:spChg chg="del">
          <ac:chgData name="Ally Merrett" userId="b9ada043e008f9d1" providerId="LiveId" clId="{7D667A06-3DD3-4C55-AD2A-CCD93295F6B3}" dt="2024-02-21T20:11:00.864" v="2424" actId="478"/>
          <ac:spMkLst>
            <pc:docMk/>
            <pc:sldMk cId="0" sldId="259"/>
            <ac:spMk id="188" creationId="{00000000-0000-0000-0000-000000000000}"/>
          </ac:spMkLst>
        </pc:spChg>
        <pc:spChg chg="del">
          <ac:chgData name="Ally Merrett" userId="b9ada043e008f9d1" providerId="LiveId" clId="{7D667A06-3DD3-4C55-AD2A-CCD93295F6B3}" dt="2024-02-21T20:13:38.711" v="2556" actId="21"/>
          <ac:spMkLst>
            <pc:docMk/>
            <pc:sldMk cId="0" sldId="259"/>
            <ac:spMk id="189" creationId="{00000000-0000-0000-0000-000000000000}"/>
          </ac:spMkLst>
        </pc:spChg>
        <pc:spChg chg="del">
          <ac:chgData name="Ally Merrett" userId="b9ada043e008f9d1" providerId="LiveId" clId="{7D667A06-3DD3-4C55-AD2A-CCD93295F6B3}" dt="2024-02-21T20:13:38.711" v="2556" actId="21"/>
          <ac:spMkLst>
            <pc:docMk/>
            <pc:sldMk cId="0" sldId="259"/>
            <ac:spMk id="190" creationId="{00000000-0000-0000-0000-000000000000}"/>
          </ac:spMkLst>
        </pc:spChg>
        <pc:spChg chg="mod">
          <ac:chgData name="Ally Merrett" userId="b9ada043e008f9d1" providerId="LiveId" clId="{7D667A06-3DD3-4C55-AD2A-CCD93295F6B3}" dt="2024-02-21T20:10:39.177" v="2423" actId="20577"/>
          <ac:spMkLst>
            <pc:docMk/>
            <pc:sldMk cId="0" sldId="259"/>
            <ac:spMk id="196" creationId="{00000000-0000-0000-0000-000000000000}"/>
          </ac:spMkLst>
        </pc:spChg>
        <pc:spChg chg="del mod">
          <ac:chgData name="Ally Merrett" userId="b9ada043e008f9d1" providerId="LiveId" clId="{7D667A06-3DD3-4C55-AD2A-CCD93295F6B3}" dt="2024-02-21T20:13:38.711" v="2556" actId="21"/>
          <ac:spMkLst>
            <pc:docMk/>
            <pc:sldMk cId="0" sldId="259"/>
            <ac:spMk id="201" creationId="{00000000-0000-0000-0000-000000000000}"/>
          </ac:spMkLst>
        </pc:spChg>
        <pc:spChg chg="del mod">
          <ac:chgData name="Ally Merrett" userId="b9ada043e008f9d1" providerId="LiveId" clId="{7D667A06-3DD3-4C55-AD2A-CCD93295F6B3}" dt="2024-02-21T20:13:38.711" v="2556" actId="21"/>
          <ac:spMkLst>
            <pc:docMk/>
            <pc:sldMk cId="0" sldId="259"/>
            <ac:spMk id="202" creationId="{00000000-0000-0000-0000-000000000000}"/>
          </ac:spMkLst>
        </pc:spChg>
        <pc:spChg chg="del">
          <ac:chgData name="Ally Merrett" userId="b9ada043e008f9d1" providerId="LiveId" clId="{7D667A06-3DD3-4C55-AD2A-CCD93295F6B3}" dt="2024-02-21T20:10:17.074" v="2419" actId="478"/>
          <ac:spMkLst>
            <pc:docMk/>
            <pc:sldMk cId="0" sldId="259"/>
            <ac:spMk id="203" creationId="{00000000-0000-0000-0000-000000000000}"/>
          </ac:spMkLst>
        </pc:spChg>
        <pc:spChg chg="del mod">
          <ac:chgData name="Ally Merrett" userId="b9ada043e008f9d1" providerId="LiveId" clId="{7D667A06-3DD3-4C55-AD2A-CCD93295F6B3}" dt="2024-02-21T20:10:11.284" v="2415" actId="478"/>
          <ac:spMkLst>
            <pc:docMk/>
            <pc:sldMk cId="0" sldId="259"/>
            <ac:spMk id="204" creationId="{00000000-0000-0000-0000-000000000000}"/>
          </ac:spMkLst>
        </pc:spChg>
        <pc:spChg chg="del">
          <ac:chgData name="Ally Merrett" userId="b9ada043e008f9d1" providerId="LiveId" clId="{7D667A06-3DD3-4C55-AD2A-CCD93295F6B3}" dt="2024-02-21T20:10:12.278" v="2416" actId="478"/>
          <ac:spMkLst>
            <pc:docMk/>
            <pc:sldMk cId="0" sldId="259"/>
            <ac:spMk id="205" creationId="{00000000-0000-0000-0000-000000000000}"/>
          </ac:spMkLst>
        </pc:spChg>
        <pc:grpChg chg="del">
          <ac:chgData name="Ally Merrett" userId="b9ada043e008f9d1" providerId="LiveId" clId="{7D667A06-3DD3-4C55-AD2A-CCD93295F6B3}" dt="2024-02-21T20:13:38.711" v="2556" actId="21"/>
          <ac:grpSpMkLst>
            <pc:docMk/>
            <pc:sldMk cId="0" sldId="259"/>
            <ac:grpSpMk id="191" creationId="{00000000-0000-0000-0000-000000000000}"/>
          </ac:grpSpMkLst>
        </pc:grpChg>
        <pc:grpChg chg="del">
          <ac:chgData name="Ally Merrett" userId="b9ada043e008f9d1" providerId="LiveId" clId="{7D667A06-3DD3-4C55-AD2A-CCD93295F6B3}" dt="2024-02-21T20:11:15.522" v="2454" actId="478"/>
          <ac:grpSpMkLst>
            <pc:docMk/>
            <pc:sldMk cId="0" sldId="259"/>
            <ac:grpSpMk id="194" creationId="{00000000-0000-0000-0000-000000000000}"/>
          </ac:grpSpMkLst>
        </pc:grpChg>
        <pc:grpChg chg="del">
          <ac:chgData name="Ally Merrett" userId="b9ada043e008f9d1" providerId="LiveId" clId="{7D667A06-3DD3-4C55-AD2A-CCD93295F6B3}" dt="2024-02-21T20:11:04.339" v="2426" actId="478"/>
          <ac:grpSpMkLst>
            <pc:docMk/>
            <pc:sldMk cId="0" sldId="259"/>
            <ac:grpSpMk id="198" creationId="{00000000-0000-0000-0000-000000000000}"/>
          </ac:grpSpMkLst>
        </pc:grpChg>
        <pc:grpChg chg="del">
          <ac:chgData name="Ally Merrett" userId="b9ada043e008f9d1" providerId="LiveId" clId="{7D667A06-3DD3-4C55-AD2A-CCD93295F6B3}" dt="2024-02-21T20:11:02.868" v="2425" actId="478"/>
          <ac:grpSpMkLst>
            <pc:docMk/>
            <pc:sldMk cId="0" sldId="259"/>
            <ac:grpSpMk id="206" creationId="{00000000-0000-0000-0000-000000000000}"/>
          </ac:grpSpMkLst>
        </pc:grpChg>
        <pc:grpChg chg="del">
          <ac:chgData name="Ally Merrett" userId="b9ada043e008f9d1" providerId="LiveId" clId="{7D667A06-3DD3-4C55-AD2A-CCD93295F6B3}" dt="2024-02-21T20:11:04.896" v="2427" actId="478"/>
          <ac:grpSpMkLst>
            <pc:docMk/>
            <pc:sldMk cId="0" sldId="259"/>
            <ac:grpSpMk id="209" creationId="{00000000-0000-0000-0000-000000000000}"/>
          </ac:grpSpMkLst>
        </pc:grpChg>
        <pc:grpChg chg="del">
          <ac:chgData name="Ally Merrett" userId="b9ada043e008f9d1" providerId="LiveId" clId="{7D667A06-3DD3-4C55-AD2A-CCD93295F6B3}" dt="2024-02-21T20:13:38.711" v="2556" actId="21"/>
          <ac:grpSpMkLst>
            <pc:docMk/>
            <pc:sldMk cId="0" sldId="259"/>
            <ac:grpSpMk id="212" creationId="{00000000-0000-0000-0000-000000000000}"/>
          </ac:grpSpMkLst>
        </pc:grpChg>
        <pc:graphicFrameChg chg="del mod">
          <ac:chgData name="Ally Merrett" userId="b9ada043e008f9d1" providerId="LiveId" clId="{7D667A06-3DD3-4C55-AD2A-CCD93295F6B3}" dt="2024-02-21T20:10:09.164" v="2413" actId="478"/>
          <ac:graphicFrameMkLst>
            <pc:docMk/>
            <pc:sldMk cId="0" sldId="259"/>
            <ac:graphicFrameMk id="197" creationId="{00000000-0000-0000-0000-000000000000}"/>
          </ac:graphicFrameMkLst>
        </pc:graphicFrameChg>
        <pc:picChg chg="add del mod">
          <ac:chgData name="Ally Merrett" userId="b9ada043e008f9d1" providerId="LiveId" clId="{7D667A06-3DD3-4C55-AD2A-CCD93295F6B3}" dt="2024-02-21T20:12:04.768" v="2542" actId="478"/>
          <ac:picMkLst>
            <pc:docMk/>
            <pc:sldMk cId="0" sldId="259"/>
            <ac:picMk id="8" creationId="{44C9CE4D-3246-21F1-F0F0-B59F352CB0E8}"/>
          </ac:picMkLst>
        </pc:picChg>
        <pc:picChg chg="add del mod">
          <ac:chgData name="Ally Merrett" userId="b9ada043e008f9d1" providerId="LiveId" clId="{7D667A06-3DD3-4C55-AD2A-CCD93295F6B3}" dt="2024-02-21T20:12:01.524" v="2539" actId="478"/>
          <ac:picMkLst>
            <pc:docMk/>
            <pc:sldMk cId="0" sldId="259"/>
            <ac:picMk id="9" creationId="{9AB7D1A0-8755-8E65-FC27-A4AA2BD02A55}"/>
          </ac:picMkLst>
        </pc:picChg>
        <pc:picChg chg="add del mod">
          <ac:chgData name="Ally Merrett" userId="b9ada043e008f9d1" providerId="LiveId" clId="{7D667A06-3DD3-4C55-AD2A-CCD93295F6B3}" dt="2024-02-21T20:11:57.280" v="2533" actId="478"/>
          <ac:picMkLst>
            <pc:docMk/>
            <pc:sldMk cId="0" sldId="259"/>
            <ac:picMk id="10" creationId="{0626FC1B-9B48-AB1B-8854-6FD905BD7C30}"/>
          </ac:picMkLst>
        </pc:picChg>
        <pc:picChg chg="add mod">
          <ac:chgData name="Ally Merrett" userId="b9ada043e008f9d1" providerId="LiveId" clId="{7D667A06-3DD3-4C55-AD2A-CCD93295F6B3}" dt="2024-02-21T20:12:08.166" v="2543"/>
          <ac:picMkLst>
            <pc:docMk/>
            <pc:sldMk cId="0" sldId="259"/>
            <ac:picMk id="11" creationId="{11F602B1-BB54-D85C-43FC-6D8A78EC9448}"/>
          </ac:picMkLst>
        </pc:picChg>
      </pc:sldChg>
      <pc:sldChg chg="del">
        <pc:chgData name="Ally Merrett" userId="b9ada043e008f9d1" providerId="LiveId" clId="{7D667A06-3DD3-4C55-AD2A-CCD93295F6B3}" dt="2024-02-21T20:17:18.293" v="2773" actId="47"/>
        <pc:sldMkLst>
          <pc:docMk/>
          <pc:sldMk cId="0" sldId="260"/>
        </pc:sldMkLst>
      </pc:sldChg>
      <pc:sldChg chg="addSp delSp modSp mod modTransition modNotes">
        <pc:chgData name="Ally Merrett" userId="b9ada043e008f9d1" providerId="LiveId" clId="{7D667A06-3DD3-4C55-AD2A-CCD93295F6B3}" dt="2024-02-22T00:52:18.992" v="5990" actId="478"/>
        <pc:sldMkLst>
          <pc:docMk/>
          <pc:sldMk cId="0" sldId="261"/>
        </pc:sldMkLst>
        <pc:spChg chg="add del mod">
          <ac:chgData name="Ally Merrett" userId="b9ada043e008f9d1" providerId="LiveId" clId="{7D667A06-3DD3-4C55-AD2A-CCD93295F6B3}" dt="2024-02-21T20:22:58.149" v="3021" actId="478"/>
          <ac:spMkLst>
            <pc:docMk/>
            <pc:sldMk cId="0" sldId="261"/>
            <ac:spMk id="2" creationId="{FA682D3B-7569-6CB7-031D-05B63DA3DBD5}"/>
          </ac:spMkLst>
        </pc:spChg>
        <pc:spChg chg="add del mod">
          <ac:chgData name="Ally Merrett" userId="b9ada043e008f9d1" providerId="LiveId" clId="{7D667A06-3DD3-4C55-AD2A-CCD93295F6B3}" dt="2024-02-21T20:23:08.608" v="3028" actId="478"/>
          <ac:spMkLst>
            <pc:docMk/>
            <pc:sldMk cId="0" sldId="261"/>
            <ac:spMk id="3" creationId="{1DF7A466-E3CA-9E53-30E7-D5C27EA0A624}"/>
          </ac:spMkLst>
        </pc:spChg>
        <pc:spChg chg="add del mod">
          <ac:chgData name="Ally Merrett" userId="b9ada043e008f9d1" providerId="LiveId" clId="{7D667A06-3DD3-4C55-AD2A-CCD93295F6B3}" dt="2024-02-21T20:23:25.972" v="3090" actId="478"/>
          <ac:spMkLst>
            <pc:docMk/>
            <pc:sldMk cId="0" sldId="261"/>
            <ac:spMk id="4" creationId="{02DB8554-710F-EAE6-0AAA-51CFA9BB7681}"/>
          </ac:spMkLst>
        </pc:spChg>
        <pc:spChg chg="add del mod">
          <ac:chgData name="Ally Merrett" userId="b9ada043e008f9d1" providerId="LiveId" clId="{7D667A06-3DD3-4C55-AD2A-CCD93295F6B3}" dt="2024-02-21T20:23:28.347" v="3092" actId="478"/>
          <ac:spMkLst>
            <pc:docMk/>
            <pc:sldMk cId="0" sldId="261"/>
            <ac:spMk id="5" creationId="{19C3583A-ED13-F59B-168A-1722D95A05DF}"/>
          </ac:spMkLst>
        </pc:spChg>
        <pc:spChg chg="del mod topLvl">
          <ac:chgData name="Ally Merrett" userId="b9ada043e008f9d1" providerId="LiveId" clId="{7D667A06-3DD3-4C55-AD2A-CCD93295F6B3}" dt="2024-02-21T20:22:59.769" v="3023" actId="478"/>
          <ac:spMkLst>
            <pc:docMk/>
            <pc:sldMk cId="0" sldId="261"/>
            <ac:spMk id="7" creationId="{AD62B36F-898A-DAE5-9DE1-D408673292E0}"/>
          </ac:spMkLst>
        </pc:spChg>
        <pc:spChg chg="del mod topLvl">
          <ac:chgData name="Ally Merrett" userId="b9ada043e008f9d1" providerId="LiveId" clId="{7D667A06-3DD3-4C55-AD2A-CCD93295F6B3}" dt="2024-02-21T20:23:10.495" v="3030" actId="478"/>
          <ac:spMkLst>
            <pc:docMk/>
            <pc:sldMk cId="0" sldId="261"/>
            <ac:spMk id="11" creationId="{4F831B8B-148B-A6BF-9BCD-B38AF621E7B4}"/>
          </ac:spMkLst>
        </pc:spChg>
        <pc:spChg chg="mod">
          <ac:chgData name="Ally Merrett" userId="b9ada043e008f9d1" providerId="LiveId" clId="{7D667A06-3DD3-4C55-AD2A-CCD93295F6B3}" dt="2024-02-21T20:18:01.049" v="2810" actId="14100"/>
          <ac:spMkLst>
            <pc:docMk/>
            <pc:sldMk cId="0" sldId="261"/>
            <ac:spMk id="245" creationId="{00000000-0000-0000-0000-000000000000}"/>
          </ac:spMkLst>
        </pc:spChg>
        <pc:spChg chg="del ord">
          <ac:chgData name="Ally Merrett" userId="b9ada043e008f9d1" providerId="LiveId" clId="{7D667A06-3DD3-4C55-AD2A-CCD93295F6B3}" dt="2024-02-22T00:52:18.992" v="5990" actId="478"/>
          <ac:spMkLst>
            <pc:docMk/>
            <pc:sldMk cId="0" sldId="261"/>
            <ac:spMk id="257" creationId="{00000000-0000-0000-0000-000000000000}"/>
          </ac:spMkLst>
        </pc:spChg>
        <pc:spChg chg="mod">
          <ac:chgData name="Ally Merrett" userId="b9ada043e008f9d1" providerId="LiveId" clId="{7D667A06-3DD3-4C55-AD2A-CCD93295F6B3}" dt="2024-02-21T20:18:58.385" v="2934" actId="20577"/>
          <ac:spMkLst>
            <pc:docMk/>
            <pc:sldMk cId="0" sldId="261"/>
            <ac:spMk id="268" creationId="{00000000-0000-0000-0000-000000000000}"/>
          </ac:spMkLst>
        </pc:spChg>
        <pc:spChg chg="mod">
          <ac:chgData name="Ally Merrett" userId="b9ada043e008f9d1" providerId="LiveId" clId="{7D667A06-3DD3-4C55-AD2A-CCD93295F6B3}" dt="2024-02-21T20:23:24.494" v="3089" actId="1036"/>
          <ac:spMkLst>
            <pc:docMk/>
            <pc:sldMk cId="0" sldId="261"/>
            <ac:spMk id="269" creationId="{00000000-0000-0000-0000-000000000000}"/>
          </ac:spMkLst>
        </pc:spChg>
        <pc:spChg chg="mod">
          <ac:chgData name="Ally Merrett" userId="b9ada043e008f9d1" providerId="LiveId" clId="{7D667A06-3DD3-4C55-AD2A-CCD93295F6B3}" dt="2024-02-21T21:23:07.431" v="5534" actId="20577"/>
          <ac:spMkLst>
            <pc:docMk/>
            <pc:sldMk cId="0" sldId="261"/>
            <ac:spMk id="270" creationId="{00000000-0000-0000-0000-000000000000}"/>
          </ac:spMkLst>
        </pc:spChg>
        <pc:spChg chg="mod">
          <ac:chgData name="Ally Merrett" userId="b9ada043e008f9d1" providerId="LiveId" clId="{7D667A06-3DD3-4C55-AD2A-CCD93295F6B3}" dt="2024-02-21T20:19:12.780" v="2996" actId="20577"/>
          <ac:spMkLst>
            <pc:docMk/>
            <pc:sldMk cId="0" sldId="261"/>
            <ac:spMk id="271" creationId="{00000000-0000-0000-0000-000000000000}"/>
          </ac:spMkLst>
        </pc:spChg>
        <pc:grpChg chg="add del mod">
          <ac:chgData name="Ally Merrett" userId="b9ada043e008f9d1" providerId="LiveId" clId="{7D667A06-3DD3-4C55-AD2A-CCD93295F6B3}" dt="2024-02-21T20:22:59.769" v="3023" actId="478"/>
          <ac:grpSpMkLst>
            <pc:docMk/>
            <pc:sldMk cId="0" sldId="261"/>
            <ac:grpSpMk id="6" creationId="{FAC95F17-0F53-4036-B9EF-2A7A5780F4CC}"/>
          </ac:grpSpMkLst>
        </pc:grpChg>
        <pc:grpChg chg="add del mod">
          <ac:chgData name="Ally Merrett" userId="b9ada043e008f9d1" providerId="LiveId" clId="{7D667A06-3DD3-4C55-AD2A-CCD93295F6B3}" dt="2024-02-21T20:23:03.731" v="3025" actId="165"/>
          <ac:grpSpMkLst>
            <pc:docMk/>
            <pc:sldMk cId="0" sldId="261"/>
            <ac:grpSpMk id="10" creationId="{738AD979-279E-A881-36E0-F66E72998CD8}"/>
          </ac:grpSpMkLst>
        </pc:grpChg>
        <pc:grpChg chg="mod">
          <ac:chgData name="Ally Merrett" userId="b9ada043e008f9d1" providerId="LiveId" clId="{7D667A06-3DD3-4C55-AD2A-CCD93295F6B3}" dt="2024-02-21T20:23:17.043" v="3051" actId="1035"/>
          <ac:grpSpMkLst>
            <pc:docMk/>
            <pc:sldMk cId="0" sldId="261"/>
            <ac:grpSpMk id="247" creationId="{00000000-0000-0000-0000-000000000000}"/>
          </ac:grpSpMkLst>
        </pc:grpChg>
        <pc:grpChg chg="del mod">
          <ac:chgData name="Ally Merrett" userId="b9ada043e008f9d1" providerId="LiveId" clId="{7D667A06-3DD3-4C55-AD2A-CCD93295F6B3}" dt="2024-02-21T20:17:42.873" v="2797" actId="478"/>
          <ac:grpSpMkLst>
            <pc:docMk/>
            <pc:sldMk cId="0" sldId="261"/>
            <ac:grpSpMk id="259" creationId="{00000000-0000-0000-0000-000000000000}"/>
          </ac:grpSpMkLst>
        </pc:grpChg>
        <pc:grpChg chg="del mod">
          <ac:chgData name="Ally Merrett" userId="b9ada043e008f9d1" providerId="LiveId" clId="{7D667A06-3DD3-4C55-AD2A-CCD93295F6B3}" dt="2024-02-21T20:17:43.390" v="2798" actId="478"/>
          <ac:grpSpMkLst>
            <pc:docMk/>
            <pc:sldMk cId="0" sldId="261"/>
            <ac:grpSpMk id="262" creationId="{00000000-0000-0000-0000-000000000000}"/>
          </ac:grpSpMkLst>
        </pc:grpChg>
        <pc:grpChg chg="del mod">
          <ac:chgData name="Ally Merrett" userId="b9ada043e008f9d1" providerId="LiveId" clId="{7D667A06-3DD3-4C55-AD2A-CCD93295F6B3}" dt="2024-02-21T20:17:43.812" v="2799" actId="478"/>
          <ac:grpSpMkLst>
            <pc:docMk/>
            <pc:sldMk cId="0" sldId="261"/>
            <ac:grpSpMk id="265" creationId="{00000000-0000-0000-0000-000000000000}"/>
          </ac:grpSpMkLst>
        </pc:grpChg>
        <pc:picChg chg="del mod topLvl">
          <ac:chgData name="Ally Merrett" userId="b9ada043e008f9d1" providerId="LiveId" clId="{7D667A06-3DD3-4C55-AD2A-CCD93295F6B3}" dt="2024-02-21T20:23:00.618" v="3024" actId="478"/>
          <ac:picMkLst>
            <pc:docMk/>
            <pc:sldMk cId="0" sldId="261"/>
            <ac:picMk id="8" creationId="{FC21375F-09E8-BAB4-1128-2FB5A69E391E}"/>
          </ac:picMkLst>
        </pc:picChg>
        <pc:picChg chg="add del mod">
          <ac:chgData name="Ally Merrett" userId="b9ada043e008f9d1" providerId="LiveId" clId="{7D667A06-3DD3-4C55-AD2A-CCD93295F6B3}" dt="2024-02-21T20:23:26.729" v="3091" actId="478"/>
          <ac:picMkLst>
            <pc:docMk/>
            <pc:sldMk cId="0" sldId="261"/>
            <ac:picMk id="9" creationId="{BECA4222-5657-D200-F83D-1FDCAEAF7067}"/>
          </ac:picMkLst>
        </pc:picChg>
        <pc:picChg chg="mod topLvl">
          <ac:chgData name="Ally Merrett" userId="b9ada043e008f9d1" providerId="LiveId" clId="{7D667A06-3DD3-4C55-AD2A-CCD93295F6B3}" dt="2024-02-21T20:23:13.071" v="3031" actId="1076"/>
          <ac:picMkLst>
            <pc:docMk/>
            <pc:sldMk cId="0" sldId="261"/>
            <ac:picMk id="12" creationId="{048D22B5-03B3-6F8B-33A5-B38903C19489}"/>
          </ac:picMkLst>
        </pc:picChg>
      </pc:sldChg>
      <pc:sldChg chg="addSp delSp modSp mod modNotesTx">
        <pc:chgData name="Ally Merrett" userId="b9ada043e008f9d1" providerId="LiveId" clId="{7D667A06-3DD3-4C55-AD2A-CCD93295F6B3}" dt="2024-02-21T21:19:34.543" v="5490" actId="20577"/>
        <pc:sldMkLst>
          <pc:docMk/>
          <pc:sldMk cId="0" sldId="262"/>
        </pc:sldMkLst>
        <pc:spChg chg="mod">
          <ac:chgData name="Ally Merrett" userId="b9ada043e008f9d1" providerId="LiveId" clId="{7D667A06-3DD3-4C55-AD2A-CCD93295F6B3}" dt="2024-02-21T18:52:51.529" v="575" actId="20577"/>
          <ac:spMkLst>
            <pc:docMk/>
            <pc:sldMk cId="0" sldId="262"/>
            <ac:spMk id="8" creationId="{325DD1AA-92CA-0A0C-74D9-3EFEE2933C53}"/>
          </ac:spMkLst>
        </pc:spChg>
        <pc:spChg chg="mod">
          <ac:chgData name="Ally Merrett" userId="b9ada043e008f9d1" providerId="LiveId" clId="{7D667A06-3DD3-4C55-AD2A-CCD93295F6B3}" dt="2024-02-21T20:06:39.784" v="2389" actId="207"/>
          <ac:spMkLst>
            <pc:docMk/>
            <pc:sldMk cId="0" sldId="262"/>
            <ac:spMk id="10" creationId="{F9955527-D3E4-F52F-D02E-FD6C579217EA}"/>
          </ac:spMkLst>
        </pc:spChg>
        <pc:spChg chg="mod">
          <ac:chgData name="Ally Merrett" userId="b9ada043e008f9d1" providerId="LiveId" clId="{7D667A06-3DD3-4C55-AD2A-CCD93295F6B3}" dt="2024-02-21T20:06:34.894" v="2388" actId="207"/>
          <ac:spMkLst>
            <pc:docMk/>
            <pc:sldMk cId="0" sldId="262"/>
            <ac:spMk id="279" creationId="{00000000-0000-0000-0000-000000000000}"/>
          </ac:spMkLst>
        </pc:spChg>
        <pc:spChg chg="mod">
          <ac:chgData name="Ally Merrett" userId="b9ada043e008f9d1" providerId="LiveId" clId="{7D667A06-3DD3-4C55-AD2A-CCD93295F6B3}" dt="2024-02-21T20:06:34.894" v="2388" actId="207"/>
          <ac:spMkLst>
            <pc:docMk/>
            <pc:sldMk cId="0" sldId="262"/>
            <ac:spMk id="280" creationId="{00000000-0000-0000-0000-000000000000}"/>
          </ac:spMkLst>
        </pc:spChg>
        <pc:spChg chg="mod">
          <ac:chgData name="Ally Merrett" userId="b9ada043e008f9d1" providerId="LiveId" clId="{7D667A06-3DD3-4C55-AD2A-CCD93295F6B3}" dt="2024-02-21T20:06:34.894" v="2388" actId="207"/>
          <ac:spMkLst>
            <pc:docMk/>
            <pc:sldMk cId="0" sldId="262"/>
            <ac:spMk id="282" creationId="{00000000-0000-0000-0000-000000000000}"/>
          </ac:spMkLst>
        </pc:spChg>
        <pc:spChg chg="mod">
          <ac:chgData name="Ally Merrett" userId="b9ada043e008f9d1" providerId="LiveId" clId="{7D667A06-3DD3-4C55-AD2A-CCD93295F6B3}" dt="2024-02-21T20:06:34.894" v="2388" actId="207"/>
          <ac:spMkLst>
            <pc:docMk/>
            <pc:sldMk cId="0" sldId="262"/>
            <ac:spMk id="283" creationId="{00000000-0000-0000-0000-000000000000}"/>
          </ac:spMkLst>
        </pc:spChg>
        <pc:spChg chg="mod">
          <ac:chgData name="Ally Merrett" userId="b9ada043e008f9d1" providerId="LiveId" clId="{7D667A06-3DD3-4C55-AD2A-CCD93295F6B3}" dt="2024-02-21T18:53:16.667" v="622" actId="114"/>
          <ac:spMkLst>
            <pc:docMk/>
            <pc:sldMk cId="0" sldId="262"/>
            <ac:spMk id="301" creationId="{00000000-0000-0000-0000-000000000000}"/>
          </ac:spMkLst>
        </pc:spChg>
        <pc:spChg chg="mod">
          <ac:chgData name="Ally Merrett" userId="b9ada043e008f9d1" providerId="LiveId" clId="{7D667A06-3DD3-4C55-AD2A-CCD93295F6B3}" dt="2024-02-21T20:06:29.462" v="2387" actId="207"/>
          <ac:spMkLst>
            <pc:docMk/>
            <pc:sldMk cId="0" sldId="262"/>
            <ac:spMk id="304" creationId="{00000000-0000-0000-0000-000000000000}"/>
          </ac:spMkLst>
        </pc:spChg>
        <pc:spChg chg="mod">
          <ac:chgData name="Ally Merrett" userId="b9ada043e008f9d1" providerId="LiveId" clId="{7D667A06-3DD3-4C55-AD2A-CCD93295F6B3}" dt="2024-02-21T20:06:29.462" v="2387" actId="207"/>
          <ac:spMkLst>
            <pc:docMk/>
            <pc:sldMk cId="0" sldId="262"/>
            <ac:spMk id="305" creationId="{00000000-0000-0000-0000-000000000000}"/>
          </ac:spMkLst>
        </pc:spChg>
        <pc:grpChg chg="mod">
          <ac:chgData name="Ally Merrett" userId="b9ada043e008f9d1" providerId="LiveId" clId="{7D667A06-3DD3-4C55-AD2A-CCD93295F6B3}" dt="2024-02-21T20:06:34.894" v="2388" actId="207"/>
          <ac:grpSpMkLst>
            <pc:docMk/>
            <pc:sldMk cId="0" sldId="262"/>
            <ac:grpSpMk id="278" creationId="{00000000-0000-0000-0000-000000000000}"/>
          </ac:grpSpMkLst>
        </pc:grpChg>
        <pc:grpChg chg="mod">
          <ac:chgData name="Ally Merrett" userId="b9ada043e008f9d1" providerId="LiveId" clId="{7D667A06-3DD3-4C55-AD2A-CCD93295F6B3}" dt="2024-02-21T20:06:34.894" v="2388" actId="207"/>
          <ac:grpSpMkLst>
            <pc:docMk/>
            <pc:sldMk cId="0" sldId="262"/>
            <ac:grpSpMk id="281" creationId="{00000000-0000-0000-0000-000000000000}"/>
          </ac:grpSpMkLst>
        </pc:grpChg>
        <pc:grpChg chg="mod">
          <ac:chgData name="Ally Merrett" userId="b9ada043e008f9d1" providerId="LiveId" clId="{7D667A06-3DD3-4C55-AD2A-CCD93295F6B3}" dt="2024-02-21T20:06:29.462" v="2387" actId="207"/>
          <ac:grpSpMkLst>
            <pc:docMk/>
            <pc:sldMk cId="0" sldId="262"/>
            <ac:grpSpMk id="303" creationId="{00000000-0000-0000-0000-000000000000}"/>
          </ac:grpSpMkLst>
        </pc:grpChg>
        <pc:picChg chg="add">
          <ac:chgData name="Ally Merrett" userId="b9ada043e008f9d1" providerId="LiveId" clId="{7D667A06-3DD3-4C55-AD2A-CCD93295F6B3}" dt="2024-02-21T19:01:15.935" v="857"/>
          <ac:picMkLst>
            <pc:docMk/>
            <pc:sldMk cId="0" sldId="262"/>
            <ac:picMk id="12" creationId="{02F6DF2D-6B85-F3B4-4518-D616258A8FDD}"/>
          </ac:picMkLst>
        </pc:picChg>
        <pc:picChg chg="add del mod">
          <ac:chgData name="Ally Merrett" userId="b9ada043e008f9d1" providerId="LiveId" clId="{7D667A06-3DD3-4C55-AD2A-CCD93295F6B3}" dt="2024-02-21T19:42:06.606" v="1594" actId="478"/>
          <ac:picMkLst>
            <pc:docMk/>
            <pc:sldMk cId="0" sldId="262"/>
            <ac:picMk id="13" creationId="{AD0F88EA-684D-9B40-B799-86430A33D027}"/>
          </ac:picMkLst>
        </pc:picChg>
        <pc:picChg chg="add mod">
          <ac:chgData name="Ally Merrett" userId="b9ada043e008f9d1" providerId="LiveId" clId="{7D667A06-3DD3-4C55-AD2A-CCD93295F6B3}" dt="2024-02-21T19:42:06.868" v="1595"/>
          <ac:picMkLst>
            <pc:docMk/>
            <pc:sldMk cId="0" sldId="262"/>
            <ac:picMk id="14" creationId="{912FFB27-049A-F76C-F813-31C3E5C77E39}"/>
          </ac:picMkLst>
        </pc:picChg>
      </pc:sldChg>
      <pc:sldChg chg="delSp del mod ord">
        <pc:chgData name="Ally Merrett" userId="b9ada043e008f9d1" providerId="LiveId" clId="{7D667A06-3DD3-4C55-AD2A-CCD93295F6B3}" dt="2024-02-21T21:07:22.994" v="5123" actId="47"/>
        <pc:sldMkLst>
          <pc:docMk/>
          <pc:sldMk cId="0" sldId="263"/>
        </pc:sldMkLst>
        <pc:spChg chg="del">
          <ac:chgData name="Ally Merrett" userId="b9ada043e008f9d1" providerId="LiveId" clId="{7D667A06-3DD3-4C55-AD2A-CCD93295F6B3}" dt="2024-02-21T20:35:28.086" v="3624" actId="478"/>
          <ac:spMkLst>
            <pc:docMk/>
            <pc:sldMk cId="0" sldId="263"/>
            <ac:spMk id="341" creationId="{00000000-0000-0000-0000-000000000000}"/>
          </ac:spMkLst>
        </pc:spChg>
        <pc:spChg chg="del">
          <ac:chgData name="Ally Merrett" userId="b9ada043e008f9d1" providerId="LiveId" clId="{7D667A06-3DD3-4C55-AD2A-CCD93295F6B3}" dt="2024-02-21T20:35:26.269" v="3623" actId="478"/>
          <ac:spMkLst>
            <pc:docMk/>
            <pc:sldMk cId="0" sldId="263"/>
            <ac:spMk id="342" creationId="{00000000-0000-0000-0000-000000000000}"/>
          </ac:spMkLst>
        </pc:spChg>
        <pc:spChg chg="del">
          <ac:chgData name="Ally Merrett" userId="b9ada043e008f9d1" providerId="LiveId" clId="{7D667A06-3DD3-4C55-AD2A-CCD93295F6B3}" dt="2024-02-21T20:35:23.473" v="3622" actId="478"/>
          <ac:spMkLst>
            <pc:docMk/>
            <pc:sldMk cId="0" sldId="263"/>
            <ac:spMk id="343" creationId="{00000000-0000-0000-0000-000000000000}"/>
          </ac:spMkLst>
        </pc:spChg>
        <pc:grpChg chg="del">
          <ac:chgData name="Ally Merrett" userId="b9ada043e008f9d1" providerId="LiveId" clId="{7D667A06-3DD3-4C55-AD2A-CCD93295F6B3}" dt="2024-02-21T20:35:29.811" v="3625" actId="478"/>
          <ac:grpSpMkLst>
            <pc:docMk/>
            <pc:sldMk cId="0" sldId="263"/>
            <ac:grpSpMk id="336" creationId="{00000000-0000-0000-0000-000000000000}"/>
          </ac:grpSpMkLst>
        </pc:grpChg>
        <pc:grpChg chg="del">
          <ac:chgData name="Ally Merrett" userId="b9ada043e008f9d1" providerId="LiveId" clId="{7D667A06-3DD3-4C55-AD2A-CCD93295F6B3}" dt="2024-02-21T20:35:30.227" v="3626" actId="478"/>
          <ac:grpSpMkLst>
            <pc:docMk/>
            <pc:sldMk cId="0" sldId="263"/>
            <ac:grpSpMk id="344" creationId="{00000000-0000-0000-0000-000000000000}"/>
          </ac:grpSpMkLst>
        </pc:grpChg>
        <pc:grpChg chg="del">
          <ac:chgData name="Ally Merrett" userId="b9ada043e008f9d1" providerId="LiveId" clId="{7D667A06-3DD3-4C55-AD2A-CCD93295F6B3}" dt="2024-02-21T20:35:30.819" v="3627" actId="478"/>
          <ac:grpSpMkLst>
            <pc:docMk/>
            <pc:sldMk cId="0" sldId="263"/>
            <ac:grpSpMk id="347" creationId="{00000000-0000-0000-0000-000000000000}"/>
          </ac:grpSpMkLst>
        </pc:grpChg>
        <pc:graphicFrameChg chg="del">
          <ac:chgData name="Ally Merrett" userId="b9ada043e008f9d1" providerId="LiveId" clId="{7D667A06-3DD3-4C55-AD2A-CCD93295F6B3}" dt="2024-02-21T20:35:21.631" v="3621" actId="478"/>
          <ac:graphicFrameMkLst>
            <pc:docMk/>
            <pc:sldMk cId="0" sldId="263"/>
            <ac:graphicFrameMk id="335" creationId="{00000000-0000-0000-0000-000000000000}"/>
          </ac:graphicFrameMkLst>
        </pc:graphicFrameChg>
      </pc:sldChg>
      <pc:sldChg chg="addSp delSp modSp mod modTransition modNotes modNotesTx">
        <pc:chgData name="Ally Merrett" userId="b9ada043e008f9d1" providerId="LiveId" clId="{7D667A06-3DD3-4C55-AD2A-CCD93295F6B3}" dt="2024-02-22T00:51:08.413" v="5970" actId="207"/>
        <pc:sldMkLst>
          <pc:docMk/>
          <pc:sldMk cId="0" sldId="264"/>
        </pc:sldMkLst>
        <pc:spChg chg="mod">
          <ac:chgData name="Ally Merrett" userId="b9ada043e008f9d1" providerId="LiveId" clId="{7D667A06-3DD3-4C55-AD2A-CCD93295F6B3}" dt="2024-02-21T20:38:40.001" v="3713" actId="20577"/>
          <ac:spMkLst>
            <pc:docMk/>
            <pc:sldMk cId="0" sldId="264"/>
            <ac:spMk id="371" creationId="{00000000-0000-0000-0000-000000000000}"/>
          </ac:spMkLst>
        </pc:spChg>
        <pc:spChg chg="mod">
          <ac:chgData name="Ally Merrett" userId="b9ada043e008f9d1" providerId="LiveId" clId="{7D667A06-3DD3-4C55-AD2A-CCD93295F6B3}" dt="2024-02-21T20:38:46.471" v="3726" actId="20577"/>
          <ac:spMkLst>
            <pc:docMk/>
            <pc:sldMk cId="0" sldId="264"/>
            <ac:spMk id="372" creationId="{00000000-0000-0000-0000-000000000000}"/>
          </ac:spMkLst>
        </pc:spChg>
        <pc:spChg chg="mod">
          <ac:chgData name="Ally Merrett" userId="b9ada043e008f9d1" providerId="LiveId" clId="{7D667A06-3DD3-4C55-AD2A-CCD93295F6B3}" dt="2024-02-21T21:25:00.354" v="5679" actId="12788"/>
          <ac:spMkLst>
            <pc:docMk/>
            <pc:sldMk cId="0" sldId="264"/>
            <ac:spMk id="374" creationId="{00000000-0000-0000-0000-000000000000}"/>
          </ac:spMkLst>
        </pc:spChg>
        <pc:spChg chg="mod">
          <ac:chgData name="Ally Merrett" userId="b9ada043e008f9d1" providerId="LiveId" clId="{7D667A06-3DD3-4C55-AD2A-CCD93295F6B3}" dt="2024-02-21T21:25:00.354" v="5679" actId="12788"/>
          <ac:spMkLst>
            <pc:docMk/>
            <pc:sldMk cId="0" sldId="264"/>
            <ac:spMk id="375" creationId="{00000000-0000-0000-0000-000000000000}"/>
          </ac:spMkLst>
        </pc:spChg>
        <pc:spChg chg="mod">
          <ac:chgData name="Ally Merrett" userId="b9ada043e008f9d1" providerId="LiveId" clId="{7D667A06-3DD3-4C55-AD2A-CCD93295F6B3}" dt="2024-02-21T21:09:21.339" v="5300" actId="1076"/>
          <ac:spMkLst>
            <pc:docMk/>
            <pc:sldMk cId="0" sldId="264"/>
            <ac:spMk id="376" creationId="{00000000-0000-0000-0000-000000000000}"/>
          </ac:spMkLst>
        </pc:spChg>
        <pc:spChg chg="mod">
          <ac:chgData name="Ally Merrett" userId="b9ada043e008f9d1" providerId="LiveId" clId="{7D667A06-3DD3-4C55-AD2A-CCD93295F6B3}" dt="2024-02-21T21:25:08.885" v="5682" actId="12789"/>
          <ac:spMkLst>
            <pc:docMk/>
            <pc:sldMk cId="0" sldId="264"/>
            <ac:spMk id="377" creationId="{00000000-0000-0000-0000-000000000000}"/>
          </ac:spMkLst>
        </pc:spChg>
        <pc:spChg chg="mod">
          <ac:chgData name="Ally Merrett" userId="b9ada043e008f9d1" providerId="LiveId" clId="{7D667A06-3DD3-4C55-AD2A-CCD93295F6B3}" dt="2024-02-21T21:09:33.736" v="5350" actId="20577"/>
          <ac:spMkLst>
            <pc:docMk/>
            <pc:sldMk cId="0" sldId="264"/>
            <ac:spMk id="378" creationId="{00000000-0000-0000-0000-000000000000}"/>
          </ac:spMkLst>
        </pc:spChg>
        <pc:spChg chg="mod">
          <ac:chgData name="Ally Merrett" userId="b9ada043e008f9d1" providerId="LiveId" clId="{7D667A06-3DD3-4C55-AD2A-CCD93295F6B3}" dt="2024-02-21T21:25:08.885" v="5682" actId="12789"/>
          <ac:spMkLst>
            <pc:docMk/>
            <pc:sldMk cId="0" sldId="264"/>
            <ac:spMk id="379" creationId="{00000000-0000-0000-0000-000000000000}"/>
          </ac:spMkLst>
        </pc:spChg>
        <pc:grpChg chg="del">
          <ac:chgData name="Ally Merrett" userId="b9ada043e008f9d1" providerId="LiveId" clId="{7D667A06-3DD3-4C55-AD2A-CCD93295F6B3}" dt="2024-02-21T20:58:58.074" v="4484" actId="478"/>
          <ac:grpSpMkLst>
            <pc:docMk/>
            <pc:sldMk cId="0" sldId="264"/>
            <ac:grpSpMk id="366" creationId="{00000000-0000-0000-0000-000000000000}"/>
          </ac:grpSpMkLst>
        </pc:grpChg>
        <pc:graphicFrameChg chg="add del mod modGraphic">
          <ac:chgData name="Ally Merrett" userId="b9ada043e008f9d1" providerId="LiveId" clId="{7D667A06-3DD3-4C55-AD2A-CCD93295F6B3}" dt="2024-02-22T00:51:08.413" v="5970" actId="207"/>
          <ac:graphicFrameMkLst>
            <pc:docMk/>
            <pc:sldMk cId="0" sldId="264"/>
            <ac:graphicFrameMk id="370" creationId="{00000000-0000-0000-0000-000000000000}"/>
          </ac:graphicFrameMkLst>
        </pc:graphicFrameChg>
        <pc:picChg chg="add mod">
          <ac:chgData name="Ally Merrett" userId="b9ada043e008f9d1" providerId="LiveId" clId="{7D667A06-3DD3-4C55-AD2A-CCD93295F6B3}" dt="2024-02-21T20:59:12.151" v="4497" actId="14100"/>
          <ac:picMkLst>
            <pc:docMk/>
            <pc:sldMk cId="0" sldId="264"/>
            <ac:picMk id="2" creationId="{5923F156-CA97-5B14-630D-12574BDD490A}"/>
          </ac:picMkLst>
        </pc:picChg>
      </pc:sldChg>
      <pc:sldChg chg="del modNotes">
        <pc:chgData name="Ally Merrett" userId="b9ada043e008f9d1" providerId="LiveId" clId="{7D667A06-3DD3-4C55-AD2A-CCD93295F6B3}" dt="2024-02-21T21:07:25.068" v="5124" actId="47"/>
        <pc:sldMkLst>
          <pc:docMk/>
          <pc:sldMk cId="0" sldId="265"/>
        </pc:sldMkLst>
      </pc:sldChg>
      <pc:sldChg chg="addSp delSp modSp mod ord modTransition modNotes">
        <pc:chgData name="Ally Merrett" userId="b9ada043e008f9d1" providerId="LiveId" clId="{7D667A06-3DD3-4C55-AD2A-CCD93295F6B3}" dt="2024-02-22T00:52:11.970" v="5987" actId="478"/>
        <pc:sldMkLst>
          <pc:docMk/>
          <pc:sldMk cId="0" sldId="266"/>
        </pc:sldMkLst>
        <pc:spChg chg="add mod">
          <ac:chgData name="Ally Merrett" userId="b9ada043e008f9d1" providerId="LiveId" clId="{7D667A06-3DD3-4C55-AD2A-CCD93295F6B3}" dt="2024-02-21T20:53:17.568" v="4343"/>
          <ac:spMkLst>
            <pc:docMk/>
            <pc:sldMk cId="0" sldId="266"/>
            <ac:spMk id="2" creationId="{C27418C7-5038-864A-2AAB-C25ABBED4DBC}"/>
          </ac:spMkLst>
        </pc:spChg>
        <pc:spChg chg="add mod">
          <ac:chgData name="Ally Merrett" userId="b9ada043e008f9d1" providerId="LiveId" clId="{7D667A06-3DD3-4C55-AD2A-CCD93295F6B3}" dt="2024-02-21T20:53:17.568" v="4343"/>
          <ac:spMkLst>
            <pc:docMk/>
            <pc:sldMk cId="0" sldId="266"/>
            <ac:spMk id="3" creationId="{33064905-1469-1A99-3EBA-AB1870E8B272}"/>
          </ac:spMkLst>
        </pc:spChg>
        <pc:spChg chg="add mod">
          <ac:chgData name="Ally Merrett" userId="b9ada043e008f9d1" providerId="LiveId" clId="{7D667A06-3DD3-4C55-AD2A-CCD93295F6B3}" dt="2024-02-21T20:53:17.568" v="4343"/>
          <ac:spMkLst>
            <pc:docMk/>
            <pc:sldMk cId="0" sldId="266"/>
            <ac:spMk id="4" creationId="{B852D8BB-7E3D-DCA8-F365-40E02B0DC8AF}"/>
          </ac:spMkLst>
        </pc:spChg>
        <pc:spChg chg="add mod">
          <ac:chgData name="Ally Merrett" userId="b9ada043e008f9d1" providerId="LiveId" clId="{7D667A06-3DD3-4C55-AD2A-CCD93295F6B3}" dt="2024-02-21T20:53:17.568" v="4343"/>
          <ac:spMkLst>
            <pc:docMk/>
            <pc:sldMk cId="0" sldId="266"/>
            <ac:spMk id="5" creationId="{79DF710F-C955-9CD7-D86F-49271931FF13}"/>
          </ac:spMkLst>
        </pc:spChg>
        <pc:spChg chg="add mod">
          <ac:chgData name="Ally Merrett" userId="b9ada043e008f9d1" providerId="LiveId" clId="{7D667A06-3DD3-4C55-AD2A-CCD93295F6B3}" dt="2024-02-21T20:53:17.568" v="4343"/>
          <ac:spMkLst>
            <pc:docMk/>
            <pc:sldMk cId="0" sldId="266"/>
            <ac:spMk id="6" creationId="{5C0B324B-8291-F8D1-FA5E-46250978624B}"/>
          </ac:spMkLst>
        </pc:spChg>
        <pc:spChg chg="add mod">
          <ac:chgData name="Ally Merrett" userId="b9ada043e008f9d1" providerId="LiveId" clId="{7D667A06-3DD3-4C55-AD2A-CCD93295F6B3}" dt="2024-02-21T20:53:17.568" v="4343"/>
          <ac:spMkLst>
            <pc:docMk/>
            <pc:sldMk cId="0" sldId="266"/>
            <ac:spMk id="8" creationId="{30030C26-F82B-F319-0DA8-98C53478DFF2}"/>
          </ac:spMkLst>
        </pc:spChg>
        <pc:spChg chg="add mod">
          <ac:chgData name="Ally Merrett" userId="b9ada043e008f9d1" providerId="LiveId" clId="{7D667A06-3DD3-4C55-AD2A-CCD93295F6B3}" dt="2024-02-21T20:55:51.470" v="4456" actId="20577"/>
          <ac:spMkLst>
            <pc:docMk/>
            <pc:sldMk cId="0" sldId="266"/>
            <ac:spMk id="12" creationId="{BDCFD970-1434-AD98-CA88-EDC328E40A7A}"/>
          </ac:spMkLst>
        </pc:spChg>
        <pc:spChg chg="del">
          <ac:chgData name="Ally Merrett" userId="b9ada043e008f9d1" providerId="LiveId" clId="{7D667A06-3DD3-4C55-AD2A-CCD93295F6B3}" dt="2024-02-21T20:53:38.593" v="4406" actId="478"/>
          <ac:spMkLst>
            <pc:docMk/>
            <pc:sldMk cId="0" sldId="266"/>
            <ac:spMk id="418" creationId="{00000000-0000-0000-0000-000000000000}"/>
          </ac:spMkLst>
        </pc:spChg>
        <pc:spChg chg="del">
          <ac:chgData name="Ally Merrett" userId="b9ada043e008f9d1" providerId="LiveId" clId="{7D667A06-3DD3-4C55-AD2A-CCD93295F6B3}" dt="2024-02-21T20:55:32.733" v="4428" actId="478"/>
          <ac:spMkLst>
            <pc:docMk/>
            <pc:sldMk cId="0" sldId="266"/>
            <ac:spMk id="422" creationId="{00000000-0000-0000-0000-000000000000}"/>
          </ac:spMkLst>
        </pc:spChg>
        <pc:spChg chg="del">
          <ac:chgData name="Ally Merrett" userId="b9ada043e008f9d1" providerId="LiveId" clId="{7D667A06-3DD3-4C55-AD2A-CCD93295F6B3}" dt="2024-02-21T20:55:19.247" v="4422" actId="478"/>
          <ac:spMkLst>
            <pc:docMk/>
            <pc:sldMk cId="0" sldId="266"/>
            <ac:spMk id="423" creationId="{00000000-0000-0000-0000-000000000000}"/>
          </ac:spMkLst>
        </pc:spChg>
        <pc:spChg chg="del mod">
          <ac:chgData name="Ally Merrett" userId="b9ada043e008f9d1" providerId="LiveId" clId="{7D667A06-3DD3-4C55-AD2A-CCD93295F6B3}" dt="2024-02-21T20:55:24.894" v="4425" actId="478"/>
          <ac:spMkLst>
            <pc:docMk/>
            <pc:sldMk cId="0" sldId="266"/>
            <ac:spMk id="427" creationId="{00000000-0000-0000-0000-000000000000}"/>
          </ac:spMkLst>
        </pc:spChg>
        <pc:grpChg chg="del">
          <ac:chgData name="Ally Merrett" userId="b9ada043e008f9d1" providerId="LiveId" clId="{7D667A06-3DD3-4C55-AD2A-CCD93295F6B3}" dt="2024-02-22T00:52:11.970" v="5987" actId="478"/>
          <ac:grpSpMkLst>
            <pc:docMk/>
            <pc:sldMk cId="0" sldId="266"/>
            <ac:grpSpMk id="413" creationId="{00000000-0000-0000-0000-000000000000}"/>
          </ac:grpSpMkLst>
        </pc:grpChg>
        <pc:grpChg chg="del">
          <ac:chgData name="Ally Merrett" userId="b9ada043e008f9d1" providerId="LiveId" clId="{7D667A06-3DD3-4C55-AD2A-CCD93295F6B3}" dt="2024-02-21T20:53:37.240" v="4405" actId="478"/>
          <ac:grpSpMkLst>
            <pc:docMk/>
            <pc:sldMk cId="0" sldId="266"/>
            <ac:grpSpMk id="428" creationId="{00000000-0000-0000-0000-000000000000}"/>
          </ac:grpSpMkLst>
        </pc:grpChg>
        <pc:graphicFrameChg chg="del">
          <ac:chgData name="Ally Merrett" userId="b9ada043e008f9d1" providerId="LiveId" clId="{7D667A06-3DD3-4C55-AD2A-CCD93295F6B3}" dt="2024-02-21T20:55:17.949" v="4421" actId="478"/>
          <ac:graphicFrameMkLst>
            <pc:docMk/>
            <pc:sldMk cId="0" sldId="266"/>
            <ac:graphicFrameMk id="417" creationId="{00000000-0000-0000-0000-000000000000}"/>
          </ac:graphicFrameMkLst>
        </pc:graphicFrameChg>
        <pc:graphicFrameChg chg="mod modGraphic">
          <ac:chgData name="Ally Merrett" userId="b9ada043e008f9d1" providerId="LiveId" clId="{7D667A06-3DD3-4C55-AD2A-CCD93295F6B3}" dt="2024-02-21T20:55:27.908" v="4426" actId="14100"/>
          <ac:graphicFrameMkLst>
            <pc:docMk/>
            <pc:sldMk cId="0" sldId="266"/>
            <ac:graphicFrameMk id="419" creationId="{00000000-0000-0000-0000-000000000000}"/>
          </ac:graphicFrameMkLst>
        </pc:graphicFrameChg>
        <pc:picChg chg="add mod">
          <ac:chgData name="Ally Merrett" userId="b9ada043e008f9d1" providerId="LiveId" clId="{7D667A06-3DD3-4C55-AD2A-CCD93295F6B3}" dt="2024-02-21T20:53:17.568" v="4343"/>
          <ac:picMkLst>
            <pc:docMk/>
            <pc:sldMk cId="0" sldId="266"/>
            <ac:picMk id="7" creationId="{ACEFFAD4-2078-9988-0BEA-0C4E8C2B92B8}"/>
          </ac:picMkLst>
        </pc:picChg>
        <pc:picChg chg="add del mod">
          <ac:chgData name="Ally Merrett" userId="b9ada043e008f9d1" providerId="LiveId" clId="{7D667A06-3DD3-4C55-AD2A-CCD93295F6B3}" dt="2024-02-21T20:53:29.748" v="4344" actId="478"/>
          <ac:picMkLst>
            <pc:docMk/>
            <pc:sldMk cId="0" sldId="266"/>
            <ac:picMk id="9" creationId="{61004528-794F-D1B0-7081-80FA520B73AB}"/>
          </ac:picMkLst>
        </pc:picChg>
        <pc:picChg chg="add mod">
          <ac:chgData name="Ally Merrett" userId="b9ada043e008f9d1" providerId="LiveId" clId="{7D667A06-3DD3-4C55-AD2A-CCD93295F6B3}" dt="2024-02-21T20:53:17.568" v="4343"/>
          <ac:picMkLst>
            <pc:docMk/>
            <pc:sldMk cId="0" sldId="266"/>
            <ac:picMk id="10" creationId="{70F40188-89E1-F5A5-6539-355361BDF0DB}"/>
          </ac:picMkLst>
        </pc:picChg>
        <pc:picChg chg="add mod">
          <ac:chgData name="Ally Merrett" userId="b9ada043e008f9d1" providerId="LiveId" clId="{7D667A06-3DD3-4C55-AD2A-CCD93295F6B3}" dt="2024-02-21T20:53:33.473" v="4404" actId="1038"/>
          <ac:picMkLst>
            <pc:docMk/>
            <pc:sldMk cId="0" sldId="266"/>
            <ac:picMk id="11" creationId="{EC1985C9-F481-3228-223A-32FC7AF06543}"/>
          </ac:picMkLst>
        </pc:picChg>
        <pc:picChg chg="del mod">
          <ac:chgData name="Ally Merrett" userId="b9ada043e008f9d1" providerId="LiveId" clId="{7D667A06-3DD3-4C55-AD2A-CCD93295F6B3}" dt="2024-02-21T20:55:30.477" v="4427" actId="478"/>
          <ac:picMkLst>
            <pc:docMk/>
            <pc:sldMk cId="0" sldId="266"/>
            <ac:picMk id="420" creationId="{00000000-0000-0000-0000-000000000000}"/>
          </ac:picMkLst>
        </pc:picChg>
        <pc:picChg chg="del">
          <ac:chgData name="Ally Merrett" userId="b9ada043e008f9d1" providerId="LiveId" clId="{7D667A06-3DD3-4C55-AD2A-CCD93295F6B3}" dt="2024-02-21T20:55:19.836" v="4423" actId="478"/>
          <ac:picMkLst>
            <pc:docMk/>
            <pc:sldMk cId="0" sldId="266"/>
            <ac:picMk id="421" creationId="{00000000-0000-0000-0000-000000000000}"/>
          </ac:picMkLst>
        </pc:picChg>
      </pc:sldChg>
      <pc:sldChg chg="addSp delSp modSp del mod modShow modNotes">
        <pc:chgData name="Ally Merrett" userId="b9ada043e008f9d1" providerId="LiveId" clId="{7D667A06-3DD3-4C55-AD2A-CCD93295F6B3}" dt="2024-02-22T00:51:14.324" v="5971" actId="47"/>
        <pc:sldMkLst>
          <pc:docMk/>
          <pc:sldMk cId="0" sldId="267"/>
        </pc:sldMkLst>
        <pc:spChg chg="mod">
          <ac:chgData name="Ally Merrett" userId="b9ada043e008f9d1" providerId="LiveId" clId="{7D667A06-3DD3-4C55-AD2A-CCD93295F6B3}" dt="2024-02-22T00:50:19.171" v="5956"/>
          <ac:spMkLst>
            <pc:docMk/>
            <pc:sldMk cId="0" sldId="267"/>
            <ac:spMk id="3" creationId="{50D18272-926A-1CDC-E38A-FC7FD5FD51C0}"/>
          </ac:spMkLst>
        </pc:spChg>
        <pc:spChg chg="mod">
          <ac:chgData name="Ally Merrett" userId="b9ada043e008f9d1" providerId="LiveId" clId="{7D667A06-3DD3-4C55-AD2A-CCD93295F6B3}" dt="2024-02-22T00:50:19.171" v="5956"/>
          <ac:spMkLst>
            <pc:docMk/>
            <pc:sldMk cId="0" sldId="267"/>
            <ac:spMk id="4" creationId="{417E171D-4A24-0D5E-E116-0FAB7F972CD3}"/>
          </ac:spMkLst>
        </pc:spChg>
        <pc:spChg chg="del">
          <ac:chgData name="Ally Merrett" userId="b9ada043e008f9d1" providerId="LiveId" clId="{7D667A06-3DD3-4C55-AD2A-CCD93295F6B3}" dt="2024-02-22T00:50:10.975" v="5955" actId="478"/>
          <ac:spMkLst>
            <pc:docMk/>
            <pc:sldMk cId="0" sldId="267"/>
            <ac:spMk id="436" creationId="{00000000-0000-0000-0000-000000000000}"/>
          </ac:spMkLst>
        </pc:spChg>
        <pc:spChg chg="del mod">
          <ac:chgData name="Ally Merrett" userId="b9ada043e008f9d1" providerId="LiveId" clId="{7D667A06-3DD3-4C55-AD2A-CCD93295F6B3}" dt="2024-02-22T00:50:28.579" v="5962" actId="478"/>
          <ac:spMkLst>
            <pc:docMk/>
            <pc:sldMk cId="0" sldId="267"/>
            <ac:spMk id="442" creationId="{00000000-0000-0000-0000-000000000000}"/>
          </ac:spMkLst>
        </pc:spChg>
        <pc:grpChg chg="add mod ord">
          <ac:chgData name="Ally Merrett" userId="b9ada043e008f9d1" providerId="LiveId" clId="{7D667A06-3DD3-4C55-AD2A-CCD93295F6B3}" dt="2024-02-22T00:50:22.769" v="5958" actId="167"/>
          <ac:grpSpMkLst>
            <pc:docMk/>
            <pc:sldMk cId="0" sldId="267"/>
            <ac:grpSpMk id="2" creationId="{68A85256-BC48-D73E-6A2B-11527CE752A3}"/>
          </ac:grpSpMkLst>
        </pc:grpChg>
        <pc:grpChg chg="del">
          <ac:chgData name="Ally Merrett" userId="b9ada043e008f9d1" providerId="LiveId" clId="{7D667A06-3DD3-4C55-AD2A-CCD93295F6B3}" dt="2024-02-22T00:50:25.438" v="5959" actId="478"/>
          <ac:grpSpMkLst>
            <pc:docMk/>
            <pc:sldMk cId="0" sldId="267"/>
            <ac:grpSpMk id="448" creationId="{00000000-0000-0000-0000-000000000000}"/>
          </ac:grpSpMkLst>
        </pc:grpChg>
        <pc:graphicFrameChg chg="del">
          <ac:chgData name="Ally Merrett" userId="b9ada043e008f9d1" providerId="LiveId" clId="{7D667A06-3DD3-4C55-AD2A-CCD93295F6B3}" dt="2024-02-22T00:50:26.691" v="5960" actId="478"/>
          <ac:graphicFrameMkLst>
            <pc:docMk/>
            <pc:sldMk cId="0" sldId="267"/>
            <ac:graphicFrameMk id="438" creationId="{00000000-0000-0000-0000-000000000000}"/>
          </ac:graphicFrameMkLst>
        </pc:graphicFrameChg>
      </pc:sldChg>
      <pc:sldChg chg="del">
        <pc:chgData name="Ally Merrett" userId="b9ada043e008f9d1" providerId="LiveId" clId="{7D667A06-3DD3-4C55-AD2A-CCD93295F6B3}" dt="2024-02-21T21:07:33.359" v="5128" actId="47"/>
        <pc:sldMkLst>
          <pc:docMk/>
          <pc:sldMk cId="0" sldId="268"/>
        </pc:sldMkLst>
      </pc:sldChg>
      <pc:sldChg chg="del modNotes">
        <pc:chgData name="Ally Merrett" userId="b9ada043e008f9d1" providerId="LiveId" clId="{7D667A06-3DD3-4C55-AD2A-CCD93295F6B3}" dt="2024-02-21T21:07:32.341" v="5127" actId="47"/>
        <pc:sldMkLst>
          <pc:docMk/>
          <pc:sldMk cId="0" sldId="269"/>
        </pc:sldMkLst>
      </pc:sldChg>
      <pc:sldChg chg="del modNotes">
        <pc:chgData name="Ally Merrett" userId="b9ada043e008f9d1" providerId="LiveId" clId="{7D667A06-3DD3-4C55-AD2A-CCD93295F6B3}" dt="2024-02-21T21:07:31.387" v="5126" actId="47"/>
        <pc:sldMkLst>
          <pc:docMk/>
          <pc:sldMk cId="0" sldId="270"/>
        </pc:sldMkLst>
      </pc:sldChg>
      <pc:sldChg chg="del modNotes">
        <pc:chgData name="Ally Merrett" userId="b9ada043e008f9d1" providerId="LiveId" clId="{7D667A06-3DD3-4C55-AD2A-CCD93295F6B3}" dt="2024-02-21T20:33:50.968" v="3530" actId="47"/>
        <pc:sldMkLst>
          <pc:docMk/>
          <pc:sldMk cId="0" sldId="271"/>
        </pc:sldMkLst>
      </pc:sldChg>
      <pc:sldChg chg="del ord modNotes">
        <pc:chgData name="Ally Merrett" userId="b9ada043e008f9d1" providerId="LiveId" clId="{7D667A06-3DD3-4C55-AD2A-CCD93295F6B3}" dt="2024-02-21T21:07:29.218" v="5125" actId="47"/>
        <pc:sldMkLst>
          <pc:docMk/>
          <pc:sldMk cId="0" sldId="272"/>
        </pc:sldMkLst>
      </pc:sldChg>
      <pc:sldChg chg="addSp delSp modSp mod modNotes">
        <pc:chgData name="Ally Merrett" userId="b9ada043e008f9d1" providerId="LiveId" clId="{7D667A06-3DD3-4C55-AD2A-CCD93295F6B3}" dt="2024-02-22T00:52:01.611" v="5986" actId="1076"/>
        <pc:sldMkLst>
          <pc:docMk/>
          <pc:sldMk cId="0" sldId="273"/>
        </pc:sldMkLst>
        <pc:spChg chg="add mod ord">
          <ac:chgData name="Ally Merrett" userId="b9ada043e008f9d1" providerId="LiveId" clId="{7D667A06-3DD3-4C55-AD2A-CCD93295F6B3}" dt="2024-02-22T00:52:01.611" v="5986" actId="1076"/>
          <ac:spMkLst>
            <pc:docMk/>
            <pc:sldMk cId="0" sldId="273"/>
            <ac:spMk id="2" creationId="{37C4AA4E-E1F9-56C8-3E04-ADAF36A18E94}"/>
          </ac:spMkLst>
        </pc:spChg>
        <pc:spChg chg="del">
          <ac:chgData name="Ally Merrett" userId="b9ada043e008f9d1" providerId="LiveId" clId="{7D667A06-3DD3-4C55-AD2A-CCD93295F6B3}" dt="2024-02-22T00:51:19.873" v="5972" actId="478"/>
          <ac:spMkLst>
            <pc:docMk/>
            <pc:sldMk cId="0" sldId="273"/>
            <ac:spMk id="633" creationId="{00000000-0000-0000-0000-000000000000}"/>
          </ac:spMkLst>
        </pc:spChg>
        <pc:spChg chg="mod">
          <ac:chgData name="Ally Merrett" userId="b9ada043e008f9d1" providerId="LiveId" clId="{7D667A06-3DD3-4C55-AD2A-CCD93295F6B3}" dt="2024-02-21T20:34:08.760" v="3539" actId="20577"/>
          <ac:spMkLst>
            <pc:docMk/>
            <pc:sldMk cId="0" sldId="273"/>
            <ac:spMk id="638" creationId="{00000000-0000-0000-0000-000000000000}"/>
          </ac:spMkLst>
        </pc:spChg>
        <pc:spChg chg="mod">
          <ac:chgData name="Ally Merrett" userId="b9ada043e008f9d1" providerId="LiveId" clId="{7D667A06-3DD3-4C55-AD2A-CCD93295F6B3}" dt="2024-02-21T20:34:48.722" v="3618" actId="20577"/>
          <ac:spMkLst>
            <pc:docMk/>
            <pc:sldMk cId="0" sldId="273"/>
            <ac:spMk id="639" creationId="{00000000-0000-0000-0000-000000000000}"/>
          </ac:spMkLst>
        </pc:spChg>
      </pc:sldChg>
      <pc:sldChg chg="del modNotes">
        <pc:chgData name="Ally Merrett" userId="b9ada043e008f9d1" providerId="LiveId" clId="{7D667A06-3DD3-4C55-AD2A-CCD93295F6B3}" dt="2024-02-21T20:34:54.875" v="3619" actId="47"/>
        <pc:sldMkLst>
          <pc:docMk/>
          <pc:sldMk cId="0" sldId="274"/>
        </pc:sldMkLst>
      </pc:sldChg>
      <pc:sldChg chg="del modNotes">
        <pc:chgData name="Ally Merrett" userId="b9ada043e008f9d1" providerId="LiveId" clId="{7D667A06-3DD3-4C55-AD2A-CCD93295F6B3}" dt="2024-02-21T20:34:55.860" v="3620" actId="47"/>
        <pc:sldMkLst>
          <pc:docMk/>
          <pc:sldMk cId="0" sldId="275"/>
        </pc:sldMkLst>
      </pc:sldChg>
      <pc:sldChg chg="addSp delSp modSp del mod">
        <pc:chgData name="Ally Merrett" userId="b9ada043e008f9d1" providerId="LiveId" clId="{7D667A06-3DD3-4C55-AD2A-CCD93295F6B3}" dt="2024-02-21T21:10:28.228" v="5432" actId="47"/>
        <pc:sldMkLst>
          <pc:docMk/>
          <pc:sldMk cId="0" sldId="276"/>
        </pc:sldMkLst>
        <pc:spChg chg="mod">
          <ac:chgData name="Ally Merrett" userId="b9ada043e008f9d1" providerId="LiveId" clId="{7D667A06-3DD3-4C55-AD2A-CCD93295F6B3}" dt="2024-02-21T19:36:02.629" v="1345" actId="1076"/>
          <ac:spMkLst>
            <pc:docMk/>
            <pc:sldMk cId="0" sldId="276"/>
            <ac:spMk id="727" creationId="{00000000-0000-0000-0000-000000000000}"/>
          </ac:spMkLst>
        </pc:spChg>
        <pc:spChg chg="mod">
          <ac:chgData name="Ally Merrett" userId="b9ada043e008f9d1" providerId="LiveId" clId="{7D667A06-3DD3-4C55-AD2A-CCD93295F6B3}" dt="2024-02-21T20:07:13.880" v="2397" actId="207"/>
          <ac:spMkLst>
            <pc:docMk/>
            <pc:sldMk cId="0" sldId="276"/>
            <ac:spMk id="730" creationId="{00000000-0000-0000-0000-000000000000}"/>
          </ac:spMkLst>
        </pc:spChg>
        <pc:picChg chg="add del mod">
          <ac:chgData name="Ally Merrett" userId="b9ada043e008f9d1" providerId="LiveId" clId="{7D667A06-3DD3-4C55-AD2A-CCD93295F6B3}" dt="2024-02-21T19:36:04.372" v="1346" actId="21"/>
          <ac:picMkLst>
            <pc:docMk/>
            <pc:sldMk cId="0" sldId="276"/>
            <ac:picMk id="3" creationId="{90684626-03F9-387A-CDCF-5D27D67ED310}"/>
          </ac:picMkLst>
        </pc:picChg>
      </pc:sldChg>
      <pc:sldChg chg="addSp delSp modSp mod modNotesTx">
        <pc:chgData name="Ally Merrett" userId="b9ada043e008f9d1" providerId="LiveId" clId="{7D667A06-3DD3-4C55-AD2A-CCD93295F6B3}" dt="2024-02-21T20:59:54.711" v="4499" actId="165"/>
        <pc:sldMkLst>
          <pc:docMk/>
          <pc:sldMk cId="1804188173" sldId="280"/>
        </pc:sldMkLst>
        <pc:spChg chg="mod">
          <ac:chgData name="Ally Merrett" userId="b9ada043e008f9d1" providerId="LiveId" clId="{7D667A06-3DD3-4C55-AD2A-CCD93295F6B3}" dt="2024-02-21T19:36:56.412" v="1357" actId="1076"/>
          <ac:spMkLst>
            <pc:docMk/>
            <pc:sldMk cId="1804188173" sldId="280"/>
            <ac:spMk id="17" creationId="{85C6172F-92DA-024B-0B64-EB45706841E2}"/>
          </ac:spMkLst>
        </pc:spChg>
        <pc:spChg chg="mod">
          <ac:chgData name="Ally Merrett" userId="b9ada043e008f9d1" providerId="LiveId" clId="{7D667A06-3DD3-4C55-AD2A-CCD93295F6B3}" dt="2024-02-21T20:15:41.925" v="2698" actId="12788"/>
          <ac:spMkLst>
            <pc:docMk/>
            <pc:sldMk cId="1804188173" sldId="280"/>
            <ac:spMk id="47" creationId="{3B840339-CBA0-E34D-0CBF-DD07A2F67CCD}"/>
          </ac:spMkLst>
        </pc:spChg>
        <pc:spChg chg="mod">
          <ac:chgData name="Ally Merrett" userId="b9ada043e008f9d1" providerId="LiveId" clId="{7D667A06-3DD3-4C55-AD2A-CCD93295F6B3}" dt="2024-02-21T20:15:28.154" v="2694" actId="12788"/>
          <ac:spMkLst>
            <pc:docMk/>
            <pc:sldMk cId="1804188173" sldId="280"/>
            <ac:spMk id="48" creationId="{429DDB78-1C9E-3C7B-0F7D-6036CA0F2AD9}"/>
          </ac:spMkLst>
        </pc:spChg>
        <pc:spChg chg="mod">
          <ac:chgData name="Ally Merrett" userId="b9ada043e008f9d1" providerId="LiveId" clId="{7D667A06-3DD3-4C55-AD2A-CCD93295F6B3}" dt="2024-02-21T19:38:49.215" v="1484" actId="1037"/>
          <ac:spMkLst>
            <pc:docMk/>
            <pc:sldMk cId="1804188173" sldId="280"/>
            <ac:spMk id="49" creationId="{46143FD3-186D-84FD-DA06-A3E460381D9D}"/>
          </ac:spMkLst>
        </pc:spChg>
        <pc:spChg chg="mod topLvl">
          <ac:chgData name="Ally Merrett" userId="b9ada043e008f9d1" providerId="LiveId" clId="{7D667A06-3DD3-4C55-AD2A-CCD93295F6B3}" dt="2024-02-21T20:59:54.711" v="4499" actId="165"/>
          <ac:spMkLst>
            <pc:docMk/>
            <pc:sldMk cId="1804188173" sldId="280"/>
            <ac:spMk id="50" creationId="{DDAD2628-3FAE-7119-B803-E495D3ECD139}"/>
          </ac:spMkLst>
        </pc:spChg>
        <pc:spChg chg="mod">
          <ac:chgData name="Ally Merrett" userId="b9ada043e008f9d1" providerId="LiveId" clId="{7D667A06-3DD3-4C55-AD2A-CCD93295F6B3}" dt="2024-02-21T20:16:09.244" v="2727" actId="1076"/>
          <ac:spMkLst>
            <pc:docMk/>
            <pc:sldMk cId="1804188173" sldId="280"/>
            <ac:spMk id="51" creationId="{13BC27A7-3AEF-5FE6-22F4-FBCABFA92620}"/>
          </ac:spMkLst>
        </pc:spChg>
        <pc:spChg chg="mod">
          <ac:chgData name="Ally Merrett" userId="b9ada043e008f9d1" providerId="LiveId" clId="{7D667A06-3DD3-4C55-AD2A-CCD93295F6B3}" dt="2024-02-21T20:16:18.126" v="2740" actId="1037"/>
          <ac:spMkLst>
            <pc:docMk/>
            <pc:sldMk cId="1804188173" sldId="280"/>
            <ac:spMk id="52" creationId="{C40143D8-D9F8-7C9C-39FF-607A4DAD1878}"/>
          </ac:spMkLst>
        </pc:spChg>
        <pc:grpChg chg="mod">
          <ac:chgData name="Ally Merrett" userId="b9ada043e008f9d1" providerId="LiveId" clId="{7D667A06-3DD3-4C55-AD2A-CCD93295F6B3}" dt="2024-02-21T19:37:01.395" v="1361" actId="1076"/>
          <ac:grpSpMkLst>
            <pc:docMk/>
            <pc:sldMk cId="1804188173" sldId="280"/>
            <ac:grpSpMk id="19" creationId="{175631FC-91E5-3BCD-0B61-92CF2F9F5359}"/>
          </ac:grpSpMkLst>
        </pc:grpChg>
        <pc:grpChg chg="add mod">
          <ac:chgData name="Ally Merrett" userId="b9ada043e008f9d1" providerId="LiveId" clId="{7D667A06-3DD3-4C55-AD2A-CCD93295F6B3}" dt="2024-02-21T20:15:28.154" v="2694" actId="12788"/>
          <ac:grpSpMkLst>
            <pc:docMk/>
            <pc:sldMk cId="1804188173" sldId="280"/>
            <ac:grpSpMk id="58" creationId="{BBA04765-3A79-0EED-71A0-B2E759054AEB}"/>
          </ac:grpSpMkLst>
        </pc:grpChg>
        <pc:grpChg chg="add del mod">
          <ac:chgData name="Ally Merrett" userId="b9ada043e008f9d1" providerId="LiveId" clId="{7D667A06-3DD3-4C55-AD2A-CCD93295F6B3}" dt="2024-02-21T20:59:54.711" v="4499" actId="165"/>
          <ac:grpSpMkLst>
            <pc:docMk/>
            <pc:sldMk cId="1804188173" sldId="280"/>
            <ac:grpSpMk id="59" creationId="{C081F9D0-A0FD-21CE-3506-D481791B63F4}"/>
          </ac:grpSpMkLst>
        </pc:grpChg>
        <pc:picChg chg="add del mod topLvl">
          <ac:chgData name="Ally Merrett" userId="b9ada043e008f9d1" providerId="LiveId" clId="{7D667A06-3DD3-4C55-AD2A-CCD93295F6B3}" dt="2024-02-21T20:59:54.711" v="4499" actId="165"/>
          <ac:picMkLst>
            <pc:docMk/>
            <pc:sldMk cId="1804188173" sldId="280"/>
            <ac:picMk id="53" creationId="{90684626-03F9-387A-CDCF-5D27D67ED310}"/>
          </ac:picMkLst>
        </pc:picChg>
        <pc:picChg chg="add mod modCrop">
          <ac:chgData name="Ally Merrett" userId="b9ada043e008f9d1" providerId="LiveId" clId="{7D667A06-3DD3-4C55-AD2A-CCD93295F6B3}" dt="2024-02-21T20:16:09.244" v="2727" actId="1076"/>
          <ac:picMkLst>
            <pc:docMk/>
            <pc:sldMk cId="1804188173" sldId="280"/>
            <ac:picMk id="55" creationId="{4BE51EEA-27B2-1B1C-4D06-5B4E81CE90B4}"/>
          </ac:picMkLst>
        </pc:picChg>
        <pc:picChg chg="add mod modCrop">
          <ac:chgData name="Ally Merrett" userId="b9ada043e008f9d1" providerId="LiveId" clId="{7D667A06-3DD3-4C55-AD2A-CCD93295F6B3}" dt="2024-02-21T20:16:24.746" v="2758" actId="1038"/>
          <ac:picMkLst>
            <pc:docMk/>
            <pc:sldMk cId="1804188173" sldId="280"/>
            <ac:picMk id="57" creationId="{5692921B-657C-BE21-7031-B4D49998D8A2}"/>
          </ac:picMkLst>
        </pc:picChg>
      </pc:sldChg>
      <pc:sldChg chg="addSp delSp modSp mod">
        <pc:chgData name="Ally Merrett" userId="b9ada043e008f9d1" providerId="LiveId" clId="{7D667A06-3DD3-4C55-AD2A-CCD93295F6B3}" dt="2024-02-21T21:00:24.490" v="4508" actId="1076"/>
        <pc:sldMkLst>
          <pc:docMk/>
          <pc:sldMk cId="1445032078" sldId="281"/>
        </pc:sldMkLst>
        <pc:spChg chg="del mod">
          <ac:chgData name="Ally Merrett" userId="b9ada043e008f9d1" providerId="LiveId" clId="{7D667A06-3DD3-4C55-AD2A-CCD93295F6B3}" dt="2024-02-21T21:00:13.493" v="4504" actId="478"/>
          <ac:spMkLst>
            <pc:docMk/>
            <pc:sldMk cId="1445032078" sldId="281"/>
            <ac:spMk id="2" creationId="{3077606A-C781-1E62-8C49-124E341DFC11}"/>
          </ac:spMkLst>
        </pc:spChg>
        <pc:spChg chg="add mod">
          <ac:chgData name="Ally Merrett" userId="b9ada043e008f9d1" providerId="LiveId" clId="{7D667A06-3DD3-4C55-AD2A-CCD93295F6B3}" dt="2024-02-21T21:00:24.490" v="4508" actId="1076"/>
          <ac:spMkLst>
            <pc:docMk/>
            <pc:sldMk cId="1445032078" sldId="281"/>
            <ac:spMk id="9" creationId="{A2E76259-B46E-621E-B4B4-842B95112AD3}"/>
          </ac:spMkLst>
        </pc:spChg>
        <pc:picChg chg="add del mod">
          <ac:chgData name="Ally Merrett" userId="b9ada043e008f9d1" providerId="LiveId" clId="{7D667A06-3DD3-4C55-AD2A-CCD93295F6B3}" dt="2024-02-21T21:00:00.431" v="4500" actId="478"/>
          <ac:picMkLst>
            <pc:docMk/>
            <pc:sldMk cId="1445032078" sldId="281"/>
            <ac:picMk id="4" creationId="{FA94E6EE-9A92-D2AC-4408-81B5818D5521}"/>
          </ac:picMkLst>
        </pc:picChg>
        <pc:picChg chg="add mod">
          <ac:chgData name="Ally Merrett" userId="b9ada043e008f9d1" providerId="LiveId" clId="{7D667A06-3DD3-4C55-AD2A-CCD93295F6B3}" dt="2024-02-21T21:00:06.696" v="4503" actId="14100"/>
          <ac:picMkLst>
            <pc:docMk/>
            <pc:sldMk cId="1445032078" sldId="281"/>
            <ac:picMk id="8" creationId="{1A49BB2D-E885-FAA0-77F8-87BD478818D9}"/>
          </ac:picMkLst>
        </pc:picChg>
        <pc:picChg chg="add mod">
          <ac:chgData name="Ally Merrett" userId="b9ada043e008f9d1" providerId="LiveId" clId="{7D667A06-3DD3-4C55-AD2A-CCD93295F6B3}" dt="2024-02-21T19:39:23.964" v="1509" actId="1076"/>
          <ac:picMkLst>
            <pc:docMk/>
            <pc:sldMk cId="1445032078" sldId="281"/>
            <ac:picMk id="53" creationId="{90684626-03F9-387A-CDCF-5D27D67ED310}"/>
          </ac:picMkLst>
        </pc:picChg>
      </pc:sldChg>
      <pc:sldChg chg="addSp delSp modSp add del mod modNotes">
        <pc:chgData name="Ally Merrett" userId="b9ada043e008f9d1" providerId="LiveId" clId="{7D667A06-3DD3-4C55-AD2A-CCD93295F6B3}" dt="2024-02-22T03:27:20.711" v="5991" actId="47"/>
        <pc:sldMkLst>
          <pc:docMk/>
          <pc:sldMk cId="1361624738" sldId="712"/>
        </pc:sldMkLst>
        <pc:spChg chg="mod">
          <ac:chgData name="Ally Merrett" userId="b9ada043e008f9d1" providerId="LiveId" clId="{7D667A06-3DD3-4C55-AD2A-CCD93295F6B3}" dt="2024-02-21T19:41:55.365" v="1590" actId="1076"/>
          <ac:spMkLst>
            <pc:docMk/>
            <pc:sldMk cId="1361624738" sldId="712"/>
            <ac:spMk id="18" creationId="{D8103DFF-0E05-4DB1-9556-F2B079A4ACF9}"/>
          </ac:spMkLst>
        </pc:spChg>
        <pc:picChg chg="add del mod">
          <ac:chgData name="Ally Merrett" userId="b9ada043e008f9d1" providerId="LiveId" clId="{7D667A06-3DD3-4C55-AD2A-CCD93295F6B3}" dt="2024-02-21T19:41:53.952" v="1588" actId="478"/>
          <ac:picMkLst>
            <pc:docMk/>
            <pc:sldMk cId="1361624738" sldId="712"/>
            <ac:picMk id="2" creationId="{F51708C2-0A63-DCC9-24F5-D1443DB8F4BB}"/>
          </ac:picMkLst>
        </pc:picChg>
        <pc:picChg chg="add del mod">
          <ac:chgData name="Ally Merrett" userId="b9ada043e008f9d1" providerId="LiveId" clId="{7D667A06-3DD3-4C55-AD2A-CCD93295F6B3}" dt="2024-02-21T19:42:13.153" v="1598" actId="478"/>
          <ac:picMkLst>
            <pc:docMk/>
            <pc:sldMk cId="1361624738" sldId="712"/>
            <ac:picMk id="3" creationId="{FE6A0885-AB9F-43B7-C1C1-01B488133D78}"/>
          </ac:picMkLst>
        </pc:picChg>
        <pc:picChg chg="add mod">
          <ac:chgData name="Ally Merrett" userId="b9ada043e008f9d1" providerId="LiveId" clId="{7D667A06-3DD3-4C55-AD2A-CCD93295F6B3}" dt="2024-02-21T19:42:13.399" v="1599"/>
          <ac:picMkLst>
            <pc:docMk/>
            <pc:sldMk cId="1361624738" sldId="712"/>
            <ac:picMk id="4" creationId="{019DC8F7-D589-D5CC-EECB-D06E540B3E45}"/>
          </ac:picMkLst>
        </pc:picChg>
      </pc:sldChg>
      <pc:sldChg chg="addSp delSp modSp add del mod modNotesTx">
        <pc:chgData name="Ally Merrett" userId="b9ada043e008f9d1" providerId="LiveId" clId="{7D667A06-3DD3-4C55-AD2A-CCD93295F6B3}" dt="2024-02-21T19:42:42.792" v="1709" actId="20577"/>
        <pc:sldMkLst>
          <pc:docMk/>
          <pc:sldMk cId="35173140" sldId="714"/>
        </pc:sldMkLst>
        <pc:picChg chg="add del mod">
          <ac:chgData name="Ally Merrett" userId="b9ada043e008f9d1" providerId="LiveId" clId="{7D667A06-3DD3-4C55-AD2A-CCD93295F6B3}" dt="2024-02-21T19:42:18.708" v="1602" actId="478"/>
          <ac:picMkLst>
            <pc:docMk/>
            <pc:sldMk cId="35173140" sldId="714"/>
            <ac:picMk id="2" creationId="{0A0B1313-C6F5-F64F-00DB-1C92D528467F}"/>
          </ac:picMkLst>
        </pc:picChg>
        <pc:picChg chg="add mod">
          <ac:chgData name="Ally Merrett" userId="b9ada043e008f9d1" providerId="LiveId" clId="{7D667A06-3DD3-4C55-AD2A-CCD93295F6B3}" dt="2024-02-21T19:42:18.919" v="1603"/>
          <ac:picMkLst>
            <pc:docMk/>
            <pc:sldMk cId="35173140" sldId="714"/>
            <ac:picMk id="3" creationId="{17162A7A-C487-518B-5D24-3456A47852B9}"/>
          </ac:picMkLst>
        </pc:picChg>
      </pc:sldChg>
      <pc:sldChg chg="addSp delSp modSp add del mod">
        <pc:chgData name="Ally Merrett" userId="b9ada043e008f9d1" providerId="LiveId" clId="{7D667A06-3DD3-4C55-AD2A-CCD93295F6B3}" dt="2024-02-21T19:42:22.652" v="1605"/>
        <pc:sldMkLst>
          <pc:docMk/>
          <pc:sldMk cId="3994438476" sldId="739"/>
        </pc:sldMkLst>
        <pc:spChg chg="mod">
          <ac:chgData name="Ally Merrett" userId="b9ada043e008f9d1" providerId="LiveId" clId="{7D667A06-3DD3-4C55-AD2A-CCD93295F6B3}" dt="2024-02-21T19:01:11.398" v="856"/>
          <ac:spMkLst>
            <pc:docMk/>
            <pc:sldMk cId="3994438476" sldId="739"/>
            <ac:spMk id="3" creationId="{F3AF1CD8-590D-43E2-A00B-84EF7E40056C}"/>
          </ac:spMkLst>
        </pc:spChg>
        <pc:picChg chg="add del mod">
          <ac:chgData name="Ally Merrett" userId="b9ada043e008f9d1" providerId="LiveId" clId="{7D667A06-3DD3-4C55-AD2A-CCD93295F6B3}" dt="2024-02-21T19:42:22.382" v="1604" actId="478"/>
          <ac:picMkLst>
            <pc:docMk/>
            <pc:sldMk cId="3994438476" sldId="739"/>
            <ac:picMk id="5" creationId="{8ADB543A-F7C3-E2BF-FF4E-9B1FC206A80F}"/>
          </ac:picMkLst>
        </pc:picChg>
        <pc:picChg chg="add mod">
          <ac:chgData name="Ally Merrett" userId="b9ada043e008f9d1" providerId="LiveId" clId="{7D667A06-3DD3-4C55-AD2A-CCD93295F6B3}" dt="2024-02-21T19:42:22.652" v="1605"/>
          <ac:picMkLst>
            <pc:docMk/>
            <pc:sldMk cId="3994438476" sldId="739"/>
            <ac:picMk id="6" creationId="{F005B54D-F4C7-B19B-6476-0D95073035CB}"/>
          </ac:picMkLst>
        </pc:picChg>
      </pc:sldChg>
      <pc:sldChg chg="addSp modSp add del">
        <pc:chgData name="Ally Merrett" userId="b9ada043e008f9d1" providerId="LiveId" clId="{7D667A06-3DD3-4C55-AD2A-CCD93295F6B3}" dt="2024-02-21T19:42:55.494" v="1715"/>
        <pc:sldMkLst>
          <pc:docMk/>
          <pc:sldMk cId="1682682257" sldId="741"/>
        </pc:sldMkLst>
        <pc:picChg chg="add mod">
          <ac:chgData name="Ally Merrett" userId="b9ada043e008f9d1" providerId="LiveId" clId="{7D667A06-3DD3-4C55-AD2A-CCD93295F6B3}" dt="2024-02-21T19:42:55.494" v="1715"/>
          <ac:picMkLst>
            <pc:docMk/>
            <pc:sldMk cId="1682682257" sldId="741"/>
            <ac:picMk id="3" creationId="{0C5D5DAB-0114-59D1-BDFF-92D77B33F7A4}"/>
          </ac:picMkLst>
        </pc:picChg>
      </pc:sldChg>
      <pc:sldChg chg="addSp modSp add del mod">
        <pc:chgData name="Ally Merrett" userId="b9ada043e008f9d1" providerId="LiveId" clId="{7D667A06-3DD3-4C55-AD2A-CCD93295F6B3}" dt="2024-02-21T19:42:57.441" v="1716"/>
        <pc:sldMkLst>
          <pc:docMk/>
          <pc:sldMk cId="4151758072" sldId="742"/>
        </pc:sldMkLst>
        <pc:spChg chg="mod">
          <ac:chgData name="Ally Merrett" userId="b9ada043e008f9d1" providerId="LiveId" clId="{7D667A06-3DD3-4C55-AD2A-CCD93295F6B3}" dt="2024-02-21T19:01:11.398" v="856"/>
          <ac:spMkLst>
            <pc:docMk/>
            <pc:sldMk cId="4151758072" sldId="742"/>
            <ac:spMk id="11" creationId="{265FD5FE-718B-D103-FCA7-F1D3D1182765}"/>
          </ac:spMkLst>
        </pc:spChg>
        <pc:spChg chg="mod">
          <ac:chgData name="Ally Merrett" userId="b9ada043e008f9d1" providerId="LiveId" clId="{7D667A06-3DD3-4C55-AD2A-CCD93295F6B3}" dt="2024-02-21T19:01:11.398" v="856"/>
          <ac:spMkLst>
            <pc:docMk/>
            <pc:sldMk cId="4151758072" sldId="742"/>
            <ac:spMk id="13" creationId="{37B02528-9A88-8E92-BE5D-33DD5A797D56}"/>
          </ac:spMkLst>
        </pc:spChg>
        <pc:picChg chg="add mod">
          <ac:chgData name="Ally Merrett" userId="b9ada043e008f9d1" providerId="LiveId" clId="{7D667A06-3DD3-4C55-AD2A-CCD93295F6B3}" dt="2024-02-21T19:42:57.441" v="1716"/>
          <ac:picMkLst>
            <pc:docMk/>
            <pc:sldMk cId="4151758072" sldId="742"/>
            <ac:picMk id="2" creationId="{4C448EFA-B773-2E2A-99FB-B6CB59E12E51}"/>
          </ac:picMkLst>
        </pc:picChg>
      </pc:sldChg>
      <pc:sldChg chg="addSp modSp add del">
        <pc:chgData name="Ally Merrett" userId="b9ada043e008f9d1" providerId="LiveId" clId="{7D667A06-3DD3-4C55-AD2A-CCD93295F6B3}" dt="2024-02-21T19:43:02.471" v="1721"/>
        <pc:sldMkLst>
          <pc:docMk/>
          <pc:sldMk cId="1688757598" sldId="743"/>
        </pc:sldMkLst>
        <pc:picChg chg="add mod">
          <ac:chgData name="Ally Merrett" userId="b9ada043e008f9d1" providerId="LiveId" clId="{7D667A06-3DD3-4C55-AD2A-CCD93295F6B3}" dt="2024-02-21T19:43:02.471" v="1721"/>
          <ac:picMkLst>
            <pc:docMk/>
            <pc:sldMk cId="1688757598" sldId="743"/>
            <ac:picMk id="3" creationId="{75CE23E9-F23F-9777-C4A5-17414049B460}"/>
          </ac:picMkLst>
        </pc:picChg>
      </pc:sldChg>
      <pc:sldChg chg="addSp modSp add del mod modNotes">
        <pc:chgData name="Ally Merrett" userId="b9ada043e008f9d1" providerId="LiveId" clId="{7D667A06-3DD3-4C55-AD2A-CCD93295F6B3}" dt="2024-02-21T19:43:04.284" v="1723"/>
        <pc:sldMkLst>
          <pc:docMk/>
          <pc:sldMk cId="1123634232" sldId="744"/>
        </pc:sldMkLst>
        <pc:spChg chg="mod">
          <ac:chgData name="Ally Merrett" userId="b9ada043e008f9d1" providerId="LiveId" clId="{7D667A06-3DD3-4C55-AD2A-CCD93295F6B3}" dt="2024-02-21T19:01:11.398" v="856"/>
          <ac:spMkLst>
            <pc:docMk/>
            <pc:sldMk cId="1123634232" sldId="744"/>
            <ac:spMk id="3" creationId="{E87876DB-4466-14DA-ED09-186C06CA51F7}"/>
          </ac:spMkLst>
        </pc:spChg>
        <pc:spChg chg="mod">
          <ac:chgData name="Ally Merrett" userId="b9ada043e008f9d1" providerId="LiveId" clId="{7D667A06-3DD3-4C55-AD2A-CCD93295F6B3}" dt="2024-02-21T19:01:11.398" v="856"/>
          <ac:spMkLst>
            <pc:docMk/>
            <pc:sldMk cId="1123634232" sldId="744"/>
            <ac:spMk id="4" creationId="{9B100D89-57BB-764E-E45E-9867757A8996}"/>
          </ac:spMkLst>
        </pc:spChg>
        <pc:picChg chg="add mod">
          <ac:chgData name="Ally Merrett" userId="b9ada043e008f9d1" providerId="LiveId" clId="{7D667A06-3DD3-4C55-AD2A-CCD93295F6B3}" dt="2024-02-21T19:43:04.284" v="1723"/>
          <ac:picMkLst>
            <pc:docMk/>
            <pc:sldMk cId="1123634232" sldId="744"/>
            <ac:picMk id="5" creationId="{8C8E529F-DC14-A95C-09F0-87272A852F0B}"/>
          </ac:picMkLst>
        </pc:picChg>
      </pc:sldChg>
      <pc:sldChg chg="addSp modSp add del">
        <pc:chgData name="Ally Merrett" userId="b9ada043e008f9d1" providerId="LiveId" clId="{7D667A06-3DD3-4C55-AD2A-CCD93295F6B3}" dt="2024-02-21T19:43:06.993" v="1725"/>
        <pc:sldMkLst>
          <pc:docMk/>
          <pc:sldMk cId="3751548969" sldId="745"/>
        </pc:sldMkLst>
        <pc:picChg chg="add mod">
          <ac:chgData name="Ally Merrett" userId="b9ada043e008f9d1" providerId="LiveId" clId="{7D667A06-3DD3-4C55-AD2A-CCD93295F6B3}" dt="2024-02-21T19:43:06.993" v="1725"/>
          <ac:picMkLst>
            <pc:docMk/>
            <pc:sldMk cId="3751548969" sldId="745"/>
            <ac:picMk id="3" creationId="{927C3DC2-4264-C3B7-1BD9-4599D9F9C7EF}"/>
          </ac:picMkLst>
        </pc:picChg>
      </pc:sldChg>
      <pc:sldChg chg="addSp modSp add del mod">
        <pc:chgData name="Ally Merrett" userId="b9ada043e008f9d1" providerId="LiveId" clId="{7D667A06-3DD3-4C55-AD2A-CCD93295F6B3}" dt="2024-02-21T19:43:03.639" v="1722"/>
        <pc:sldMkLst>
          <pc:docMk/>
          <pc:sldMk cId="2271671469" sldId="746"/>
        </pc:sldMkLst>
        <pc:spChg chg="mod">
          <ac:chgData name="Ally Merrett" userId="b9ada043e008f9d1" providerId="LiveId" clId="{7D667A06-3DD3-4C55-AD2A-CCD93295F6B3}" dt="2024-02-21T19:01:11.398" v="856"/>
          <ac:spMkLst>
            <pc:docMk/>
            <pc:sldMk cId="2271671469" sldId="746"/>
            <ac:spMk id="3" creationId="{5FD64571-8DB6-6F02-1567-E88DD82B2B0B}"/>
          </ac:spMkLst>
        </pc:spChg>
        <pc:spChg chg="mod">
          <ac:chgData name="Ally Merrett" userId="b9ada043e008f9d1" providerId="LiveId" clId="{7D667A06-3DD3-4C55-AD2A-CCD93295F6B3}" dt="2024-02-21T19:01:11.398" v="856"/>
          <ac:spMkLst>
            <pc:docMk/>
            <pc:sldMk cId="2271671469" sldId="746"/>
            <ac:spMk id="8" creationId="{65DD4AB6-1C34-4917-A781-1DBB4C09FDD5}"/>
          </ac:spMkLst>
        </pc:spChg>
        <pc:picChg chg="add mod">
          <ac:chgData name="Ally Merrett" userId="b9ada043e008f9d1" providerId="LiveId" clId="{7D667A06-3DD3-4C55-AD2A-CCD93295F6B3}" dt="2024-02-21T19:43:03.639" v="1722"/>
          <ac:picMkLst>
            <pc:docMk/>
            <pc:sldMk cId="2271671469" sldId="746"/>
            <ac:picMk id="4" creationId="{1FEE926D-1346-19D4-F322-335682B56D96}"/>
          </ac:picMkLst>
        </pc:picChg>
      </pc:sldChg>
      <pc:sldChg chg="addSp modSp add del">
        <pc:chgData name="Ally Merrett" userId="b9ada043e008f9d1" providerId="LiveId" clId="{7D667A06-3DD3-4C55-AD2A-CCD93295F6B3}" dt="2024-02-21T19:43:25.732" v="1742"/>
        <pc:sldMkLst>
          <pc:docMk/>
          <pc:sldMk cId="3416002038" sldId="747"/>
        </pc:sldMkLst>
        <pc:picChg chg="add mod">
          <ac:chgData name="Ally Merrett" userId="b9ada043e008f9d1" providerId="LiveId" clId="{7D667A06-3DD3-4C55-AD2A-CCD93295F6B3}" dt="2024-02-21T19:43:25.732" v="1742"/>
          <ac:picMkLst>
            <pc:docMk/>
            <pc:sldMk cId="3416002038" sldId="747"/>
            <ac:picMk id="3" creationId="{A676E5CD-E00A-BB9F-7A56-9F60F9771C31}"/>
          </ac:picMkLst>
        </pc:picChg>
      </pc:sldChg>
      <pc:sldChg chg="addSp modSp add del modNotes">
        <pc:chgData name="Ally Merrett" userId="b9ada043e008f9d1" providerId="LiveId" clId="{7D667A06-3DD3-4C55-AD2A-CCD93295F6B3}" dt="2024-02-21T19:43:27.280" v="1743"/>
        <pc:sldMkLst>
          <pc:docMk/>
          <pc:sldMk cId="3188417600" sldId="748"/>
        </pc:sldMkLst>
        <pc:picChg chg="add mod">
          <ac:chgData name="Ally Merrett" userId="b9ada043e008f9d1" providerId="LiveId" clId="{7D667A06-3DD3-4C55-AD2A-CCD93295F6B3}" dt="2024-02-21T19:43:27.280" v="1743"/>
          <ac:picMkLst>
            <pc:docMk/>
            <pc:sldMk cId="3188417600" sldId="748"/>
            <ac:picMk id="7" creationId="{96114028-72E3-EFEF-B38E-BD130DADD3A9}"/>
          </ac:picMkLst>
        </pc:picChg>
      </pc:sldChg>
      <pc:sldChg chg="addSp modSp add del">
        <pc:chgData name="Ally Merrett" userId="b9ada043e008f9d1" providerId="LiveId" clId="{7D667A06-3DD3-4C55-AD2A-CCD93295F6B3}" dt="2024-02-21T19:43:13.956" v="1731"/>
        <pc:sldMkLst>
          <pc:docMk/>
          <pc:sldMk cId="88349889" sldId="749"/>
        </pc:sldMkLst>
        <pc:picChg chg="add mod">
          <ac:chgData name="Ally Merrett" userId="b9ada043e008f9d1" providerId="LiveId" clId="{7D667A06-3DD3-4C55-AD2A-CCD93295F6B3}" dt="2024-02-21T19:43:13.956" v="1731"/>
          <ac:picMkLst>
            <pc:docMk/>
            <pc:sldMk cId="88349889" sldId="749"/>
            <ac:picMk id="2" creationId="{60CB308D-5869-D414-0700-B2BE58226DA2}"/>
          </ac:picMkLst>
        </pc:picChg>
      </pc:sldChg>
      <pc:sldChg chg="addSp modSp add del modNotes">
        <pc:chgData name="Ally Merrett" userId="b9ada043e008f9d1" providerId="LiveId" clId="{7D667A06-3DD3-4C55-AD2A-CCD93295F6B3}" dt="2024-02-21T19:43:17.143" v="1734"/>
        <pc:sldMkLst>
          <pc:docMk/>
          <pc:sldMk cId="2708563485" sldId="750"/>
        </pc:sldMkLst>
        <pc:picChg chg="add mod">
          <ac:chgData name="Ally Merrett" userId="b9ada043e008f9d1" providerId="LiveId" clId="{7D667A06-3DD3-4C55-AD2A-CCD93295F6B3}" dt="2024-02-21T19:43:17.143" v="1734"/>
          <ac:picMkLst>
            <pc:docMk/>
            <pc:sldMk cId="2708563485" sldId="750"/>
            <ac:picMk id="5" creationId="{02FEF2EB-D939-9292-26B9-D25C8DA53C21}"/>
          </ac:picMkLst>
        </pc:picChg>
      </pc:sldChg>
      <pc:sldChg chg="addSp modSp add del">
        <pc:chgData name="Ally Merrett" userId="b9ada043e008f9d1" providerId="LiveId" clId="{7D667A06-3DD3-4C55-AD2A-CCD93295F6B3}" dt="2024-02-21T19:43:37.021" v="1751"/>
        <pc:sldMkLst>
          <pc:docMk/>
          <pc:sldMk cId="3033339205" sldId="751"/>
        </pc:sldMkLst>
        <pc:picChg chg="add mod">
          <ac:chgData name="Ally Merrett" userId="b9ada043e008f9d1" providerId="LiveId" clId="{7D667A06-3DD3-4C55-AD2A-CCD93295F6B3}" dt="2024-02-21T19:43:37.021" v="1751"/>
          <ac:picMkLst>
            <pc:docMk/>
            <pc:sldMk cId="3033339205" sldId="751"/>
            <ac:picMk id="3" creationId="{C9890D25-D3DE-DF1C-999B-7EC7156CF182}"/>
          </ac:picMkLst>
        </pc:picChg>
      </pc:sldChg>
      <pc:sldChg chg="addSp modSp add del mod">
        <pc:chgData name="Ally Merrett" userId="b9ada043e008f9d1" providerId="LiveId" clId="{7D667A06-3DD3-4C55-AD2A-CCD93295F6B3}" dt="2024-02-21T19:43:38.136" v="1752"/>
        <pc:sldMkLst>
          <pc:docMk/>
          <pc:sldMk cId="2700216722" sldId="752"/>
        </pc:sldMkLst>
        <pc:spChg chg="mod">
          <ac:chgData name="Ally Merrett" userId="b9ada043e008f9d1" providerId="LiveId" clId="{7D667A06-3DD3-4C55-AD2A-CCD93295F6B3}" dt="2024-02-21T19:01:11.398" v="856"/>
          <ac:spMkLst>
            <pc:docMk/>
            <pc:sldMk cId="2700216722" sldId="752"/>
            <ac:spMk id="2" creationId="{158E0666-C7BD-FC65-912D-213DEE552728}"/>
          </ac:spMkLst>
        </pc:spChg>
        <pc:picChg chg="add mod">
          <ac:chgData name="Ally Merrett" userId="b9ada043e008f9d1" providerId="LiveId" clId="{7D667A06-3DD3-4C55-AD2A-CCD93295F6B3}" dt="2024-02-21T19:43:38.136" v="1752"/>
          <ac:picMkLst>
            <pc:docMk/>
            <pc:sldMk cId="2700216722" sldId="752"/>
            <ac:picMk id="4" creationId="{ABA4D059-DCC4-6C09-890C-B0DC2E8CDC7E}"/>
          </ac:picMkLst>
        </pc:picChg>
      </pc:sldChg>
      <pc:sldChg chg="addSp modSp add del mod modNotes">
        <pc:chgData name="Ally Merrett" userId="b9ada043e008f9d1" providerId="LiveId" clId="{7D667A06-3DD3-4C55-AD2A-CCD93295F6B3}" dt="2024-02-21T19:43:18.079" v="1735"/>
        <pc:sldMkLst>
          <pc:docMk/>
          <pc:sldMk cId="1546610477" sldId="753"/>
        </pc:sldMkLst>
        <pc:spChg chg="mod">
          <ac:chgData name="Ally Merrett" userId="b9ada043e008f9d1" providerId="LiveId" clId="{7D667A06-3DD3-4C55-AD2A-CCD93295F6B3}" dt="2024-02-21T19:01:11.398" v="856"/>
          <ac:spMkLst>
            <pc:docMk/>
            <pc:sldMk cId="1546610477" sldId="753"/>
            <ac:spMk id="6" creationId="{7F99C2B6-C1C9-A714-F20E-83F63769ACC2}"/>
          </ac:spMkLst>
        </pc:spChg>
        <pc:picChg chg="add mod">
          <ac:chgData name="Ally Merrett" userId="b9ada043e008f9d1" providerId="LiveId" clId="{7D667A06-3DD3-4C55-AD2A-CCD93295F6B3}" dt="2024-02-21T19:43:18.079" v="1735"/>
          <ac:picMkLst>
            <pc:docMk/>
            <pc:sldMk cId="1546610477" sldId="753"/>
            <ac:picMk id="3" creationId="{FC976A32-8C3D-4808-0334-3CF3C447F513}"/>
          </ac:picMkLst>
        </pc:picChg>
      </pc:sldChg>
      <pc:sldChg chg="addSp modSp add del mod">
        <pc:chgData name="Ally Merrett" userId="b9ada043e008f9d1" providerId="LiveId" clId="{7D667A06-3DD3-4C55-AD2A-CCD93295F6B3}" dt="2024-02-21T19:43:19.140" v="1736"/>
        <pc:sldMkLst>
          <pc:docMk/>
          <pc:sldMk cId="254381416" sldId="754"/>
        </pc:sldMkLst>
        <pc:spChg chg="mod">
          <ac:chgData name="Ally Merrett" userId="b9ada043e008f9d1" providerId="LiveId" clId="{7D667A06-3DD3-4C55-AD2A-CCD93295F6B3}" dt="2024-02-21T19:01:11.398" v="856"/>
          <ac:spMkLst>
            <pc:docMk/>
            <pc:sldMk cId="254381416" sldId="754"/>
            <ac:spMk id="3" creationId="{B4F15C25-7A34-EE7D-B1CC-6F77D172B4BA}"/>
          </ac:spMkLst>
        </pc:spChg>
        <pc:picChg chg="add mod">
          <ac:chgData name="Ally Merrett" userId="b9ada043e008f9d1" providerId="LiveId" clId="{7D667A06-3DD3-4C55-AD2A-CCD93295F6B3}" dt="2024-02-21T19:43:19.140" v="1736"/>
          <ac:picMkLst>
            <pc:docMk/>
            <pc:sldMk cId="254381416" sldId="754"/>
            <ac:picMk id="5" creationId="{35701FE5-8F88-28D3-5079-A9AFEA00F691}"/>
          </ac:picMkLst>
        </pc:picChg>
      </pc:sldChg>
      <pc:sldChg chg="addSp modSp add del modNotes">
        <pc:chgData name="Ally Merrett" userId="b9ada043e008f9d1" providerId="LiveId" clId="{7D667A06-3DD3-4C55-AD2A-CCD93295F6B3}" dt="2024-02-21T19:43:20.173" v="1737"/>
        <pc:sldMkLst>
          <pc:docMk/>
          <pc:sldMk cId="731842464" sldId="755"/>
        </pc:sldMkLst>
        <pc:picChg chg="add mod">
          <ac:chgData name="Ally Merrett" userId="b9ada043e008f9d1" providerId="LiveId" clId="{7D667A06-3DD3-4C55-AD2A-CCD93295F6B3}" dt="2024-02-21T19:43:20.173" v="1737"/>
          <ac:picMkLst>
            <pc:docMk/>
            <pc:sldMk cId="731842464" sldId="755"/>
            <ac:picMk id="4" creationId="{F7923CE9-7D26-41C0-C7E8-E2561F544AC3}"/>
          </ac:picMkLst>
        </pc:picChg>
      </pc:sldChg>
      <pc:sldChg chg="addSp modSp add del mod">
        <pc:chgData name="Ally Merrett" userId="b9ada043e008f9d1" providerId="LiveId" clId="{7D667A06-3DD3-4C55-AD2A-CCD93295F6B3}" dt="2024-02-21T19:43:21.153" v="1738"/>
        <pc:sldMkLst>
          <pc:docMk/>
          <pc:sldMk cId="4118726284" sldId="758"/>
        </pc:sldMkLst>
        <pc:spChg chg="mod">
          <ac:chgData name="Ally Merrett" userId="b9ada043e008f9d1" providerId="LiveId" clId="{7D667A06-3DD3-4C55-AD2A-CCD93295F6B3}" dt="2024-02-21T19:01:11.398" v="856"/>
          <ac:spMkLst>
            <pc:docMk/>
            <pc:sldMk cId="4118726284" sldId="758"/>
            <ac:spMk id="3" creationId="{B4F15C25-7A34-EE7D-B1CC-6F77D172B4BA}"/>
          </ac:spMkLst>
        </pc:spChg>
        <pc:spChg chg="mod">
          <ac:chgData name="Ally Merrett" userId="b9ada043e008f9d1" providerId="LiveId" clId="{7D667A06-3DD3-4C55-AD2A-CCD93295F6B3}" dt="2024-02-21T19:01:11.398" v="856"/>
          <ac:spMkLst>
            <pc:docMk/>
            <pc:sldMk cId="4118726284" sldId="758"/>
            <ac:spMk id="4" creationId="{5F2D3C66-AAB0-FAF2-D2F0-C100A51081CB}"/>
          </ac:spMkLst>
        </pc:spChg>
        <pc:picChg chg="add mod">
          <ac:chgData name="Ally Merrett" userId="b9ada043e008f9d1" providerId="LiveId" clId="{7D667A06-3DD3-4C55-AD2A-CCD93295F6B3}" dt="2024-02-21T19:43:21.153" v="1738"/>
          <ac:picMkLst>
            <pc:docMk/>
            <pc:sldMk cId="4118726284" sldId="758"/>
            <ac:picMk id="5" creationId="{5A4DE993-27B7-69AD-6707-E061241A0AE7}"/>
          </ac:picMkLst>
        </pc:picChg>
      </pc:sldChg>
      <pc:sldChg chg="addSp modSp add del mod">
        <pc:chgData name="Ally Merrett" userId="b9ada043e008f9d1" providerId="LiveId" clId="{7D667A06-3DD3-4C55-AD2A-CCD93295F6B3}" dt="2024-02-21T19:43:22.126" v="1739"/>
        <pc:sldMkLst>
          <pc:docMk/>
          <pc:sldMk cId="311068359" sldId="759"/>
        </pc:sldMkLst>
        <pc:spChg chg="mod">
          <ac:chgData name="Ally Merrett" userId="b9ada043e008f9d1" providerId="LiveId" clId="{7D667A06-3DD3-4C55-AD2A-CCD93295F6B3}" dt="2024-02-21T19:01:11.398" v="856"/>
          <ac:spMkLst>
            <pc:docMk/>
            <pc:sldMk cId="311068359" sldId="759"/>
            <ac:spMk id="3" creationId="{B4F15C25-7A34-EE7D-B1CC-6F77D172B4BA}"/>
          </ac:spMkLst>
        </pc:spChg>
        <pc:picChg chg="add mod">
          <ac:chgData name="Ally Merrett" userId="b9ada043e008f9d1" providerId="LiveId" clId="{7D667A06-3DD3-4C55-AD2A-CCD93295F6B3}" dt="2024-02-21T19:43:22.126" v="1739"/>
          <ac:picMkLst>
            <pc:docMk/>
            <pc:sldMk cId="311068359" sldId="759"/>
            <ac:picMk id="4" creationId="{0D133949-EA18-1AF3-7B72-0218AC4E9B7F}"/>
          </ac:picMkLst>
        </pc:picChg>
      </pc:sldChg>
      <pc:sldChg chg="addSp modSp add del">
        <pc:chgData name="Ally Merrett" userId="b9ada043e008f9d1" providerId="LiveId" clId="{7D667A06-3DD3-4C55-AD2A-CCD93295F6B3}" dt="2024-02-21T19:43:23.131" v="1740"/>
        <pc:sldMkLst>
          <pc:docMk/>
          <pc:sldMk cId="1862287148" sldId="760"/>
        </pc:sldMkLst>
        <pc:picChg chg="add mod">
          <ac:chgData name="Ally Merrett" userId="b9ada043e008f9d1" providerId="LiveId" clId="{7D667A06-3DD3-4C55-AD2A-CCD93295F6B3}" dt="2024-02-21T19:43:23.131" v="1740"/>
          <ac:picMkLst>
            <pc:docMk/>
            <pc:sldMk cId="1862287148" sldId="760"/>
            <ac:picMk id="5" creationId="{1A6B5B20-C2C3-A844-EB91-C2B1F88C2C21}"/>
          </ac:picMkLst>
        </pc:picChg>
      </pc:sldChg>
      <pc:sldChg chg="addSp modSp add del mod">
        <pc:chgData name="Ally Merrett" userId="b9ada043e008f9d1" providerId="LiveId" clId="{7D667A06-3DD3-4C55-AD2A-CCD93295F6B3}" dt="2024-02-21T19:43:24.133" v="1741"/>
        <pc:sldMkLst>
          <pc:docMk/>
          <pc:sldMk cId="930648453" sldId="761"/>
        </pc:sldMkLst>
        <pc:spChg chg="mod">
          <ac:chgData name="Ally Merrett" userId="b9ada043e008f9d1" providerId="LiveId" clId="{7D667A06-3DD3-4C55-AD2A-CCD93295F6B3}" dt="2024-02-21T19:01:11.398" v="856"/>
          <ac:spMkLst>
            <pc:docMk/>
            <pc:sldMk cId="930648453" sldId="761"/>
            <ac:spMk id="3" creationId="{B4F15C25-7A34-EE7D-B1CC-6F77D172B4BA}"/>
          </ac:spMkLst>
        </pc:spChg>
        <pc:picChg chg="add mod">
          <ac:chgData name="Ally Merrett" userId="b9ada043e008f9d1" providerId="LiveId" clId="{7D667A06-3DD3-4C55-AD2A-CCD93295F6B3}" dt="2024-02-21T19:43:24.133" v="1741"/>
          <ac:picMkLst>
            <pc:docMk/>
            <pc:sldMk cId="930648453" sldId="761"/>
            <ac:picMk id="4" creationId="{6E4C4BA0-4B34-9B91-CA67-CAD4EA1FF59C}"/>
          </ac:picMkLst>
        </pc:picChg>
      </pc:sldChg>
      <pc:sldChg chg="addSp modSp add del mod modNotes">
        <pc:chgData name="Ally Merrett" userId="b9ada043e008f9d1" providerId="LiveId" clId="{7D667A06-3DD3-4C55-AD2A-CCD93295F6B3}" dt="2024-02-21T19:43:09.683" v="1727"/>
        <pc:sldMkLst>
          <pc:docMk/>
          <pc:sldMk cId="3760672048" sldId="763"/>
        </pc:sldMkLst>
        <pc:spChg chg="mod">
          <ac:chgData name="Ally Merrett" userId="b9ada043e008f9d1" providerId="LiveId" clId="{7D667A06-3DD3-4C55-AD2A-CCD93295F6B3}" dt="2024-02-21T19:01:11.398" v="856"/>
          <ac:spMkLst>
            <pc:docMk/>
            <pc:sldMk cId="3760672048" sldId="763"/>
            <ac:spMk id="4" creationId="{16384CC9-4660-8A25-68C0-7080ADA8F1D1}"/>
          </ac:spMkLst>
        </pc:spChg>
        <pc:picChg chg="add mod">
          <ac:chgData name="Ally Merrett" userId="b9ada043e008f9d1" providerId="LiveId" clId="{7D667A06-3DD3-4C55-AD2A-CCD93295F6B3}" dt="2024-02-21T19:43:09.683" v="1727"/>
          <ac:picMkLst>
            <pc:docMk/>
            <pc:sldMk cId="3760672048" sldId="763"/>
            <ac:picMk id="5" creationId="{68D84746-AC82-0846-70CA-7DC478DC6A73}"/>
          </ac:picMkLst>
        </pc:picChg>
      </pc:sldChg>
      <pc:sldChg chg="addSp modSp add del">
        <pc:chgData name="Ally Merrett" userId="b9ada043e008f9d1" providerId="LiveId" clId="{7D667A06-3DD3-4C55-AD2A-CCD93295F6B3}" dt="2024-02-21T19:43:12.053" v="1729"/>
        <pc:sldMkLst>
          <pc:docMk/>
          <pc:sldMk cId="2492581593" sldId="764"/>
        </pc:sldMkLst>
        <pc:picChg chg="add mod">
          <ac:chgData name="Ally Merrett" userId="b9ada043e008f9d1" providerId="LiveId" clId="{7D667A06-3DD3-4C55-AD2A-CCD93295F6B3}" dt="2024-02-21T19:43:12.053" v="1729"/>
          <ac:picMkLst>
            <pc:docMk/>
            <pc:sldMk cId="2492581593" sldId="764"/>
            <ac:picMk id="6" creationId="{97D0335F-2A91-1908-5909-9159C9868D4D}"/>
          </ac:picMkLst>
        </pc:picChg>
      </pc:sldChg>
      <pc:sldChg chg="addSp modSp add del mod modNotes">
        <pc:chgData name="Ally Merrett" userId="b9ada043e008f9d1" providerId="LiveId" clId="{7D667A06-3DD3-4C55-AD2A-CCD93295F6B3}" dt="2024-02-21T19:43:08.344" v="1726"/>
        <pc:sldMkLst>
          <pc:docMk/>
          <pc:sldMk cId="659954073" sldId="767"/>
        </pc:sldMkLst>
        <pc:spChg chg="mod">
          <ac:chgData name="Ally Merrett" userId="b9ada043e008f9d1" providerId="LiveId" clId="{7D667A06-3DD3-4C55-AD2A-CCD93295F6B3}" dt="2024-02-21T19:01:11.398" v="856"/>
          <ac:spMkLst>
            <pc:docMk/>
            <pc:sldMk cId="659954073" sldId="767"/>
            <ac:spMk id="3" creationId="{2263626B-D30B-536F-2626-DF4E5930DBC8}"/>
          </ac:spMkLst>
        </pc:spChg>
        <pc:picChg chg="add mod">
          <ac:chgData name="Ally Merrett" userId="b9ada043e008f9d1" providerId="LiveId" clId="{7D667A06-3DD3-4C55-AD2A-CCD93295F6B3}" dt="2024-02-21T19:43:08.344" v="1726"/>
          <ac:picMkLst>
            <pc:docMk/>
            <pc:sldMk cId="659954073" sldId="767"/>
            <ac:picMk id="7" creationId="{7F68BEBF-D733-9C75-C87E-90C60566914C}"/>
          </ac:picMkLst>
        </pc:picChg>
      </pc:sldChg>
      <pc:sldChg chg="addSp modSp add del mod">
        <pc:chgData name="Ally Merrett" userId="b9ada043e008f9d1" providerId="LiveId" clId="{7D667A06-3DD3-4C55-AD2A-CCD93295F6B3}" dt="2024-02-21T19:43:30.403" v="1746"/>
        <pc:sldMkLst>
          <pc:docMk/>
          <pc:sldMk cId="683161443" sldId="771"/>
        </pc:sldMkLst>
        <pc:spChg chg="mod">
          <ac:chgData name="Ally Merrett" userId="b9ada043e008f9d1" providerId="LiveId" clId="{7D667A06-3DD3-4C55-AD2A-CCD93295F6B3}" dt="2024-02-21T19:01:11.398" v="856"/>
          <ac:spMkLst>
            <pc:docMk/>
            <pc:sldMk cId="683161443" sldId="771"/>
            <ac:spMk id="12" creationId="{FABBF08E-68E7-826F-1F10-323061E06C55}"/>
          </ac:spMkLst>
        </pc:spChg>
        <pc:picChg chg="add mod">
          <ac:chgData name="Ally Merrett" userId="b9ada043e008f9d1" providerId="LiveId" clId="{7D667A06-3DD3-4C55-AD2A-CCD93295F6B3}" dt="2024-02-21T19:43:30.403" v="1746"/>
          <ac:picMkLst>
            <pc:docMk/>
            <pc:sldMk cId="683161443" sldId="771"/>
            <ac:picMk id="6" creationId="{E1827EAC-6E59-3279-1A43-14D04B5283AC}"/>
          </ac:picMkLst>
        </pc:picChg>
      </pc:sldChg>
      <pc:sldChg chg="addSp modSp add del mod">
        <pc:chgData name="Ally Merrett" userId="b9ada043e008f9d1" providerId="LiveId" clId="{7D667A06-3DD3-4C55-AD2A-CCD93295F6B3}" dt="2024-02-21T19:43:28.793" v="1744"/>
        <pc:sldMkLst>
          <pc:docMk/>
          <pc:sldMk cId="3234745538" sldId="772"/>
        </pc:sldMkLst>
        <pc:spChg chg="mod">
          <ac:chgData name="Ally Merrett" userId="b9ada043e008f9d1" providerId="LiveId" clId="{7D667A06-3DD3-4C55-AD2A-CCD93295F6B3}" dt="2024-02-21T19:01:11.398" v="856"/>
          <ac:spMkLst>
            <pc:docMk/>
            <pc:sldMk cId="3234745538" sldId="772"/>
            <ac:spMk id="12" creationId="{FABBF08E-68E7-826F-1F10-323061E06C55}"/>
          </ac:spMkLst>
        </pc:spChg>
        <pc:picChg chg="add mod">
          <ac:chgData name="Ally Merrett" userId="b9ada043e008f9d1" providerId="LiveId" clId="{7D667A06-3DD3-4C55-AD2A-CCD93295F6B3}" dt="2024-02-21T19:43:28.793" v="1744"/>
          <ac:picMkLst>
            <pc:docMk/>
            <pc:sldMk cId="3234745538" sldId="772"/>
            <ac:picMk id="3" creationId="{F63524F3-DD65-DE64-872D-DDFBDE4E79E2}"/>
          </ac:picMkLst>
        </pc:picChg>
      </pc:sldChg>
      <pc:sldChg chg="addSp modSp add del mod">
        <pc:chgData name="Ally Merrett" userId="b9ada043e008f9d1" providerId="LiveId" clId="{7D667A06-3DD3-4C55-AD2A-CCD93295F6B3}" dt="2024-02-21T19:43:31.086" v="1747"/>
        <pc:sldMkLst>
          <pc:docMk/>
          <pc:sldMk cId="3399223652" sldId="773"/>
        </pc:sldMkLst>
        <pc:spChg chg="mod">
          <ac:chgData name="Ally Merrett" userId="b9ada043e008f9d1" providerId="LiveId" clId="{7D667A06-3DD3-4C55-AD2A-CCD93295F6B3}" dt="2024-02-21T19:01:11.398" v="856"/>
          <ac:spMkLst>
            <pc:docMk/>
            <pc:sldMk cId="3399223652" sldId="773"/>
            <ac:spMk id="12" creationId="{FABBF08E-68E7-826F-1F10-323061E06C55}"/>
          </ac:spMkLst>
        </pc:spChg>
        <pc:picChg chg="add mod">
          <ac:chgData name="Ally Merrett" userId="b9ada043e008f9d1" providerId="LiveId" clId="{7D667A06-3DD3-4C55-AD2A-CCD93295F6B3}" dt="2024-02-21T19:43:31.086" v="1747"/>
          <ac:picMkLst>
            <pc:docMk/>
            <pc:sldMk cId="3399223652" sldId="773"/>
            <ac:picMk id="6" creationId="{E8F25515-58CD-C644-4A40-EC67C6BC2081}"/>
          </ac:picMkLst>
        </pc:picChg>
      </pc:sldChg>
      <pc:sldChg chg="addSp modSp add del mod">
        <pc:chgData name="Ally Merrett" userId="b9ada043e008f9d1" providerId="LiveId" clId="{7D667A06-3DD3-4C55-AD2A-CCD93295F6B3}" dt="2024-02-21T19:43:29.506" v="1745"/>
        <pc:sldMkLst>
          <pc:docMk/>
          <pc:sldMk cId="204757656" sldId="774"/>
        </pc:sldMkLst>
        <pc:spChg chg="mod">
          <ac:chgData name="Ally Merrett" userId="b9ada043e008f9d1" providerId="LiveId" clId="{7D667A06-3DD3-4C55-AD2A-CCD93295F6B3}" dt="2024-02-21T19:01:11.398" v="856"/>
          <ac:spMkLst>
            <pc:docMk/>
            <pc:sldMk cId="204757656" sldId="774"/>
            <ac:spMk id="4" creationId="{7F740847-2447-CD60-DEB7-7D3FD3069F27}"/>
          </ac:spMkLst>
        </pc:spChg>
        <pc:spChg chg="mod">
          <ac:chgData name="Ally Merrett" userId="b9ada043e008f9d1" providerId="LiveId" clId="{7D667A06-3DD3-4C55-AD2A-CCD93295F6B3}" dt="2024-02-21T19:01:11.398" v="856"/>
          <ac:spMkLst>
            <pc:docMk/>
            <pc:sldMk cId="204757656" sldId="774"/>
            <ac:spMk id="12" creationId="{FABBF08E-68E7-826F-1F10-323061E06C55}"/>
          </ac:spMkLst>
        </pc:spChg>
        <pc:picChg chg="add mod">
          <ac:chgData name="Ally Merrett" userId="b9ada043e008f9d1" providerId="LiveId" clId="{7D667A06-3DD3-4C55-AD2A-CCD93295F6B3}" dt="2024-02-21T19:43:29.506" v="1745"/>
          <ac:picMkLst>
            <pc:docMk/>
            <pc:sldMk cId="204757656" sldId="774"/>
            <ac:picMk id="3" creationId="{7B86E049-9566-DD70-3348-A388BA37BEEE}"/>
          </ac:picMkLst>
        </pc:picChg>
      </pc:sldChg>
      <pc:sldChg chg="addSp modSp add del mod">
        <pc:chgData name="Ally Merrett" userId="b9ada043e008f9d1" providerId="LiveId" clId="{7D667A06-3DD3-4C55-AD2A-CCD93295F6B3}" dt="2024-02-21T19:43:32.109" v="1748"/>
        <pc:sldMkLst>
          <pc:docMk/>
          <pc:sldMk cId="3898280344" sldId="775"/>
        </pc:sldMkLst>
        <pc:spChg chg="mod">
          <ac:chgData name="Ally Merrett" userId="b9ada043e008f9d1" providerId="LiveId" clId="{7D667A06-3DD3-4C55-AD2A-CCD93295F6B3}" dt="2024-02-21T19:01:11.398" v="856"/>
          <ac:spMkLst>
            <pc:docMk/>
            <pc:sldMk cId="3898280344" sldId="775"/>
            <ac:spMk id="12" creationId="{FABBF08E-68E7-826F-1F10-323061E06C55}"/>
          </ac:spMkLst>
        </pc:spChg>
        <pc:picChg chg="add mod">
          <ac:chgData name="Ally Merrett" userId="b9ada043e008f9d1" providerId="LiveId" clId="{7D667A06-3DD3-4C55-AD2A-CCD93295F6B3}" dt="2024-02-21T19:43:32.109" v="1748"/>
          <ac:picMkLst>
            <pc:docMk/>
            <pc:sldMk cId="3898280344" sldId="775"/>
            <ac:picMk id="6" creationId="{9D2E18F6-0859-F1D4-08CE-BBAB855E857E}"/>
          </ac:picMkLst>
        </pc:picChg>
      </pc:sldChg>
      <pc:sldChg chg="addSp modSp add del">
        <pc:chgData name="Ally Merrett" userId="b9ada043e008f9d1" providerId="LiveId" clId="{7D667A06-3DD3-4C55-AD2A-CCD93295F6B3}" dt="2024-02-21T19:43:10.862" v="1728"/>
        <pc:sldMkLst>
          <pc:docMk/>
          <pc:sldMk cId="1223080719" sldId="777"/>
        </pc:sldMkLst>
        <pc:picChg chg="add mod">
          <ac:chgData name="Ally Merrett" userId="b9ada043e008f9d1" providerId="LiveId" clId="{7D667A06-3DD3-4C55-AD2A-CCD93295F6B3}" dt="2024-02-21T19:43:10.862" v="1728"/>
          <ac:picMkLst>
            <pc:docMk/>
            <pc:sldMk cId="1223080719" sldId="777"/>
            <ac:picMk id="6" creationId="{7083F33B-91A1-0BFE-6004-3132B0F7B1C8}"/>
          </ac:picMkLst>
        </pc:picChg>
      </pc:sldChg>
      <pc:sldChg chg="addSp modSp add del mod">
        <pc:chgData name="Ally Merrett" userId="b9ada043e008f9d1" providerId="LiveId" clId="{7D667A06-3DD3-4C55-AD2A-CCD93295F6B3}" dt="2024-02-21T19:43:05.794" v="1724"/>
        <pc:sldMkLst>
          <pc:docMk/>
          <pc:sldMk cId="3523640744" sldId="778"/>
        </pc:sldMkLst>
        <pc:spChg chg="mod">
          <ac:chgData name="Ally Merrett" userId="b9ada043e008f9d1" providerId="LiveId" clId="{7D667A06-3DD3-4C55-AD2A-CCD93295F6B3}" dt="2024-02-21T19:01:11.398" v="856"/>
          <ac:spMkLst>
            <pc:docMk/>
            <pc:sldMk cId="3523640744" sldId="778"/>
            <ac:spMk id="3" creationId="{E87876DB-4466-14DA-ED09-186C06CA51F7}"/>
          </ac:spMkLst>
        </pc:spChg>
        <pc:spChg chg="mod">
          <ac:chgData name="Ally Merrett" userId="b9ada043e008f9d1" providerId="LiveId" clId="{7D667A06-3DD3-4C55-AD2A-CCD93295F6B3}" dt="2024-02-21T19:01:19.229" v="861" actId="27636"/>
          <ac:spMkLst>
            <pc:docMk/>
            <pc:sldMk cId="3523640744" sldId="778"/>
            <ac:spMk id="4" creationId="{9B100D89-57BB-764E-E45E-9867757A8996}"/>
          </ac:spMkLst>
        </pc:spChg>
        <pc:picChg chg="add mod">
          <ac:chgData name="Ally Merrett" userId="b9ada043e008f9d1" providerId="LiveId" clId="{7D667A06-3DD3-4C55-AD2A-CCD93295F6B3}" dt="2024-02-21T19:43:05.794" v="1724"/>
          <ac:picMkLst>
            <pc:docMk/>
            <pc:sldMk cId="3523640744" sldId="778"/>
            <ac:picMk id="5" creationId="{E0A8DCF2-1F99-B251-FE88-16388E6BE092}"/>
          </ac:picMkLst>
        </pc:picChg>
      </pc:sldChg>
      <pc:sldChg chg="addSp delSp modSp add del mod">
        <pc:chgData name="Ally Merrett" userId="b9ada043e008f9d1" providerId="LiveId" clId="{7D667A06-3DD3-4C55-AD2A-CCD93295F6B3}" dt="2024-02-21T19:42:25.941" v="1607"/>
        <pc:sldMkLst>
          <pc:docMk/>
          <pc:sldMk cId="1803271401" sldId="785"/>
        </pc:sldMkLst>
        <pc:spChg chg="mod">
          <ac:chgData name="Ally Merrett" userId="b9ada043e008f9d1" providerId="LiveId" clId="{7D667A06-3DD3-4C55-AD2A-CCD93295F6B3}" dt="2024-02-21T19:01:11.398" v="856"/>
          <ac:spMkLst>
            <pc:docMk/>
            <pc:sldMk cId="1803271401" sldId="785"/>
            <ac:spMk id="3" creationId="{F3AF1CD8-590D-43E2-A00B-84EF7E40056C}"/>
          </ac:spMkLst>
        </pc:spChg>
        <pc:spChg chg="mod">
          <ac:chgData name="Ally Merrett" userId="b9ada043e008f9d1" providerId="LiveId" clId="{7D667A06-3DD3-4C55-AD2A-CCD93295F6B3}" dt="2024-02-21T19:01:11.398" v="856"/>
          <ac:spMkLst>
            <pc:docMk/>
            <pc:sldMk cId="1803271401" sldId="785"/>
            <ac:spMk id="4" creationId="{BB322CA7-932E-49FB-BFC1-6221C4F4DE89}"/>
          </ac:spMkLst>
        </pc:spChg>
        <pc:picChg chg="add del mod">
          <ac:chgData name="Ally Merrett" userId="b9ada043e008f9d1" providerId="LiveId" clId="{7D667A06-3DD3-4C55-AD2A-CCD93295F6B3}" dt="2024-02-21T19:42:25.677" v="1606" actId="478"/>
          <ac:picMkLst>
            <pc:docMk/>
            <pc:sldMk cId="1803271401" sldId="785"/>
            <ac:picMk id="5" creationId="{F19EF550-28D5-1594-3033-455ED0858A52}"/>
          </ac:picMkLst>
        </pc:picChg>
        <pc:picChg chg="add mod">
          <ac:chgData name="Ally Merrett" userId="b9ada043e008f9d1" providerId="LiveId" clId="{7D667A06-3DD3-4C55-AD2A-CCD93295F6B3}" dt="2024-02-21T19:42:25.941" v="1607"/>
          <ac:picMkLst>
            <pc:docMk/>
            <pc:sldMk cId="1803271401" sldId="785"/>
            <ac:picMk id="6" creationId="{DB97E10D-26F2-F234-69C9-124BEFA12774}"/>
          </ac:picMkLst>
        </pc:picChg>
      </pc:sldChg>
      <pc:sldChg chg="addSp delSp modSp add del mod">
        <pc:chgData name="Ally Merrett" userId="b9ada043e008f9d1" providerId="LiveId" clId="{7D667A06-3DD3-4C55-AD2A-CCD93295F6B3}" dt="2024-02-21T19:42:28.719" v="1609"/>
        <pc:sldMkLst>
          <pc:docMk/>
          <pc:sldMk cId="2569691476" sldId="786"/>
        </pc:sldMkLst>
        <pc:picChg chg="add del mod">
          <ac:chgData name="Ally Merrett" userId="b9ada043e008f9d1" providerId="LiveId" clId="{7D667A06-3DD3-4C55-AD2A-CCD93295F6B3}" dt="2024-02-21T19:42:28.496" v="1608" actId="478"/>
          <ac:picMkLst>
            <pc:docMk/>
            <pc:sldMk cId="2569691476" sldId="786"/>
            <ac:picMk id="5" creationId="{0B796ADA-ABAD-BB7B-2000-02DDB6D188EC}"/>
          </ac:picMkLst>
        </pc:picChg>
        <pc:picChg chg="add mod">
          <ac:chgData name="Ally Merrett" userId="b9ada043e008f9d1" providerId="LiveId" clId="{7D667A06-3DD3-4C55-AD2A-CCD93295F6B3}" dt="2024-02-21T19:42:28.719" v="1609"/>
          <ac:picMkLst>
            <pc:docMk/>
            <pc:sldMk cId="2569691476" sldId="786"/>
            <ac:picMk id="6" creationId="{9C9A34DB-F7F7-2463-5EB2-3D11A73AC752}"/>
          </ac:picMkLst>
        </pc:picChg>
      </pc:sldChg>
      <pc:sldChg chg="addSp modSp add del mod modNotes">
        <pc:chgData name="Ally Merrett" userId="b9ada043e008f9d1" providerId="LiveId" clId="{7D667A06-3DD3-4C55-AD2A-CCD93295F6B3}" dt="2024-02-22T00:28:55.617" v="5687" actId="20577"/>
        <pc:sldMkLst>
          <pc:docMk/>
          <pc:sldMk cId="1475994157" sldId="789"/>
        </pc:sldMkLst>
        <pc:spChg chg="mod">
          <ac:chgData name="Ally Merrett" userId="b9ada043e008f9d1" providerId="LiveId" clId="{7D667A06-3DD3-4C55-AD2A-CCD93295F6B3}" dt="2024-02-21T19:01:11.398" v="856"/>
          <ac:spMkLst>
            <pc:docMk/>
            <pc:sldMk cId="1475994157" sldId="789"/>
            <ac:spMk id="3" creationId="{E2488863-A6B5-6356-C9BD-745E14B99D1E}"/>
          </ac:spMkLst>
        </pc:spChg>
        <pc:spChg chg="mod">
          <ac:chgData name="Ally Merrett" userId="b9ada043e008f9d1" providerId="LiveId" clId="{7D667A06-3DD3-4C55-AD2A-CCD93295F6B3}" dt="2024-02-21T19:01:11.398" v="856"/>
          <ac:spMkLst>
            <pc:docMk/>
            <pc:sldMk cId="1475994157" sldId="789"/>
            <ac:spMk id="11" creationId="{12E226C6-61FF-4B8C-B0DF-CE38C02D6C48}"/>
          </ac:spMkLst>
        </pc:spChg>
        <pc:spChg chg="mod">
          <ac:chgData name="Ally Merrett" userId="b9ada043e008f9d1" providerId="LiveId" clId="{7D667A06-3DD3-4C55-AD2A-CCD93295F6B3}" dt="2024-02-22T00:26:41.096" v="5685" actId="20577"/>
          <ac:spMkLst>
            <pc:docMk/>
            <pc:sldMk cId="1475994157" sldId="789"/>
            <ac:spMk id="13" creationId="{ED75812B-511C-4C45-B404-C04FD7E12C62}"/>
          </ac:spMkLst>
        </pc:spChg>
        <pc:spChg chg="mod">
          <ac:chgData name="Ally Merrett" userId="b9ada043e008f9d1" providerId="LiveId" clId="{7D667A06-3DD3-4C55-AD2A-CCD93295F6B3}" dt="2024-02-22T00:28:55.617" v="5687" actId="20577"/>
          <ac:spMkLst>
            <pc:docMk/>
            <pc:sldMk cId="1475994157" sldId="789"/>
            <ac:spMk id="37" creationId="{0981C837-1077-5FA6-B9BA-36EE3B9A0002}"/>
          </ac:spMkLst>
        </pc:spChg>
        <pc:picChg chg="add mod">
          <ac:chgData name="Ally Merrett" userId="b9ada043e008f9d1" providerId="LiveId" clId="{7D667A06-3DD3-4C55-AD2A-CCD93295F6B3}" dt="2024-02-21T19:42:50.359" v="1711"/>
          <ac:picMkLst>
            <pc:docMk/>
            <pc:sldMk cId="1475994157" sldId="789"/>
            <ac:picMk id="2" creationId="{BD139935-3279-4FF7-C5F0-96077A029075}"/>
          </ac:picMkLst>
        </pc:picChg>
      </pc:sldChg>
      <pc:sldChg chg="addSp modSp add del">
        <pc:chgData name="Ally Merrett" userId="b9ada043e008f9d1" providerId="LiveId" clId="{7D667A06-3DD3-4C55-AD2A-CCD93295F6B3}" dt="2024-02-21T19:43:43.572" v="1757"/>
        <pc:sldMkLst>
          <pc:docMk/>
          <pc:sldMk cId="122028948" sldId="790"/>
        </pc:sldMkLst>
        <pc:picChg chg="add mod">
          <ac:chgData name="Ally Merrett" userId="b9ada043e008f9d1" providerId="LiveId" clId="{7D667A06-3DD3-4C55-AD2A-CCD93295F6B3}" dt="2024-02-21T19:43:43.572" v="1757"/>
          <ac:picMkLst>
            <pc:docMk/>
            <pc:sldMk cId="122028948" sldId="790"/>
            <ac:picMk id="6" creationId="{80A53BD3-6397-96FA-CE27-570D6119DF31}"/>
          </ac:picMkLst>
        </pc:picChg>
      </pc:sldChg>
      <pc:sldChg chg="addSp modSp add del mod modNotes">
        <pc:chgData name="Ally Merrett" userId="b9ada043e008f9d1" providerId="LiveId" clId="{7D667A06-3DD3-4C55-AD2A-CCD93295F6B3}" dt="2024-02-21T19:43:15.173" v="1732"/>
        <pc:sldMkLst>
          <pc:docMk/>
          <pc:sldMk cId="1072562939" sldId="791"/>
        </pc:sldMkLst>
        <pc:spChg chg="mod">
          <ac:chgData name="Ally Merrett" userId="b9ada043e008f9d1" providerId="LiveId" clId="{7D667A06-3DD3-4C55-AD2A-CCD93295F6B3}" dt="2024-02-21T19:01:11.398" v="856"/>
          <ac:spMkLst>
            <pc:docMk/>
            <pc:sldMk cId="1072562939" sldId="791"/>
            <ac:spMk id="3" creationId="{B4F15C25-7A34-EE7D-B1CC-6F77D172B4BA}"/>
          </ac:spMkLst>
        </pc:spChg>
        <pc:spChg chg="mod">
          <ac:chgData name="Ally Merrett" userId="b9ada043e008f9d1" providerId="LiveId" clId="{7D667A06-3DD3-4C55-AD2A-CCD93295F6B3}" dt="2024-02-21T19:01:11.398" v="856"/>
          <ac:spMkLst>
            <pc:docMk/>
            <pc:sldMk cId="1072562939" sldId="791"/>
            <ac:spMk id="4" creationId="{5F2D3C66-AAB0-FAF2-D2F0-C100A51081CB}"/>
          </ac:spMkLst>
        </pc:spChg>
        <pc:spChg chg="mod">
          <ac:chgData name="Ally Merrett" userId="b9ada043e008f9d1" providerId="LiveId" clId="{7D667A06-3DD3-4C55-AD2A-CCD93295F6B3}" dt="2024-02-21T19:01:11.398" v="856"/>
          <ac:spMkLst>
            <pc:docMk/>
            <pc:sldMk cId="1072562939" sldId="791"/>
            <ac:spMk id="6" creationId="{7F99C2B6-C1C9-A714-F20E-83F63769ACC2}"/>
          </ac:spMkLst>
        </pc:spChg>
        <pc:picChg chg="add mod">
          <ac:chgData name="Ally Merrett" userId="b9ada043e008f9d1" providerId="LiveId" clId="{7D667A06-3DD3-4C55-AD2A-CCD93295F6B3}" dt="2024-02-21T19:43:15.173" v="1732"/>
          <ac:picMkLst>
            <pc:docMk/>
            <pc:sldMk cId="1072562939" sldId="791"/>
            <ac:picMk id="5" creationId="{4C47BC64-60D6-1544-6C51-09B940332621}"/>
          </ac:picMkLst>
        </pc:picChg>
      </pc:sldChg>
      <pc:sldChg chg="addSp modSp add del">
        <pc:chgData name="Ally Merrett" userId="b9ada043e008f9d1" providerId="LiveId" clId="{7D667A06-3DD3-4C55-AD2A-CCD93295F6B3}" dt="2024-02-21T19:43:44.626" v="1758"/>
        <pc:sldMkLst>
          <pc:docMk/>
          <pc:sldMk cId="703637256" sldId="792"/>
        </pc:sldMkLst>
        <pc:graphicFrameChg chg="mod">
          <ac:chgData name="Ally Merrett" userId="b9ada043e008f9d1" providerId="LiveId" clId="{7D667A06-3DD3-4C55-AD2A-CCD93295F6B3}" dt="2024-02-21T18:57:38.018" v="623"/>
          <ac:graphicFrameMkLst>
            <pc:docMk/>
            <pc:sldMk cId="703637256" sldId="792"/>
            <ac:graphicFrameMk id="15" creationId="{9982D55A-FA68-8B90-B69B-FA52DF8A4D27}"/>
          </ac:graphicFrameMkLst>
        </pc:graphicFrameChg>
        <pc:picChg chg="add mod">
          <ac:chgData name="Ally Merrett" userId="b9ada043e008f9d1" providerId="LiveId" clId="{7D667A06-3DD3-4C55-AD2A-CCD93295F6B3}" dt="2024-02-21T19:43:44.626" v="1758"/>
          <ac:picMkLst>
            <pc:docMk/>
            <pc:sldMk cId="703637256" sldId="792"/>
            <ac:picMk id="3" creationId="{3ECF5B7A-E126-2037-07FF-2CB27361DE07}"/>
          </ac:picMkLst>
        </pc:picChg>
      </pc:sldChg>
      <pc:sldChg chg="addSp modSp add del">
        <pc:chgData name="Ally Merrett" userId="b9ada043e008f9d1" providerId="LiveId" clId="{7D667A06-3DD3-4C55-AD2A-CCD93295F6B3}" dt="2024-02-21T19:42:48.303" v="1710"/>
        <pc:sldMkLst>
          <pc:docMk/>
          <pc:sldMk cId="466545964" sldId="793"/>
        </pc:sldMkLst>
        <pc:picChg chg="add mod">
          <ac:chgData name="Ally Merrett" userId="b9ada043e008f9d1" providerId="LiveId" clId="{7D667A06-3DD3-4C55-AD2A-CCD93295F6B3}" dt="2024-02-21T19:42:48.303" v="1710"/>
          <ac:picMkLst>
            <pc:docMk/>
            <pc:sldMk cId="466545964" sldId="793"/>
            <ac:picMk id="5" creationId="{E1341C59-56CE-C53F-C9BB-8736119EFD49}"/>
          </ac:picMkLst>
        </pc:picChg>
      </pc:sldChg>
      <pc:sldChg chg="addSp modSp add del mod">
        <pc:chgData name="Ally Merrett" userId="b9ada043e008f9d1" providerId="LiveId" clId="{7D667A06-3DD3-4C55-AD2A-CCD93295F6B3}" dt="2024-02-21T19:42:51.051" v="1712"/>
        <pc:sldMkLst>
          <pc:docMk/>
          <pc:sldMk cId="1285235746" sldId="794"/>
        </pc:sldMkLst>
        <pc:spChg chg="mod">
          <ac:chgData name="Ally Merrett" userId="b9ada043e008f9d1" providerId="LiveId" clId="{7D667A06-3DD3-4C55-AD2A-CCD93295F6B3}" dt="2024-02-21T19:01:11.398" v="856"/>
          <ac:spMkLst>
            <pc:docMk/>
            <pc:sldMk cId="1285235746" sldId="794"/>
            <ac:spMk id="11" creationId="{12E226C6-61FF-4B8C-B0DF-CE38C02D6C48}"/>
          </ac:spMkLst>
        </pc:spChg>
        <pc:picChg chg="add mod">
          <ac:chgData name="Ally Merrett" userId="b9ada043e008f9d1" providerId="LiveId" clId="{7D667A06-3DD3-4C55-AD2A-CCD93295F6B3}" dt="2024-02-21T19:42:51.051" v="1712"/>
          <ac:picMkLst>
            <pc:docMk/>
            <pc:sldMk cId="1285235746" sldId="794"/>
            <ac:picMk id="2" creationId="{CF190784-A2FA-1C69-F2D7-E6A6D4E0809A}"/>
          </ac:picMkLst>
        </pc:picChg>
      </pc:sldChg>
      <pc:sldChg chg="addSp modSp add del modNotes">
        <pc:chgData name="Ally Merrett" userId="b9ada043e008f9d1" providerId="LiveId" clId="{7D667A06-3DD3-4C55-AD2A-CCD93295F6B3}" dt="2024-02-21T19:43:15.968" v="1733"/>
        <pc:sldMkLst>
          <pc:docMk/>
          <pc:sldMk cId="1154345757" sldId="795"/>
        </pc:sldMkLst>
        <pc:picChg chg="add mod">
          <ac:chgData name="Ally Merrett" userId="b9ada043e008f9d1" providerId="LiveId" clId="{7D667A06-3DD3-4C55-AD2A-CCD93295F6B3}" dt="2024-02-21T19:43:15.968" v="1733"/>
          <ac:picMkLst>
            <pc:docMk/>
            <pc:sldMk cId="1154345757" sldId="795"/>
            <ac:picMk id="3" creationId="{64D88F72-D886-3C22-63A3-57C8F5B9137B}"/>
          </ac:picMkLst>
        </pc:picChg>
      </pc:sldChg>
      <pc:sldChg chg="addSp modSp add del modNotes">
        <pc:chgData name="Ally Merrett" userId="b9ada043e008f9d1" providerId="LiveId" clId="{7D667A06-3DD3-4C55-AD2A-CCD93295F6B3}" dt="2024-02-21T19:43:39.134" v="1753"/>
        <pc:sldMkLst>
          <pc:docMk/>
          <pc:sldMk cId="2125150882" sldId="796"/>
        </pc:sldMkLst>
        <pc:picChg chg="add mod">
          <ac:chgData name="Ally Merrett" userId="b9ada043e008f9d1" providerId="LiveId" clId="{7D667A06-3DD3-4C55-AD2A-CCD93295F6B3}" dt="2024-02-21T19:43:39.134" v="1753"/>
          <ac:picMkLst>
            <pc:docMk/>
            <pc:sldMk cId="2125150882" sldId="796"/>
            <ac:picMk id="3" creationId="{062D9BD5-ADF6-AC41-2F9D-6EA8FDA7469E}"/>
          </ac:picMkLst>
        </pc:picChg>
      </pc:sldChg>
      <pc:sldChg chg="addSp modSp add del modNotes">
        <pc:chgData name="Ally Merrett" userId="b9ada043e008f9d1" providerId="LiveId" clId="{7D667A06-3DD3-4C55-AD2A-CCD93295F6B3}" dt="2024-02-21T19:42:52.856" v="1714"/>
        <pc:sldMkLst>
          <pc:docMk/>
          <pc:sldMk cId="3977650525" sldId="797"/>
        </pc:sldMkLst>
        <pc:picChg chg="add mod">
          <ac:chgData name="Ally Merrett" userId="b9ada043e008f9d1" providerId="LiveId" clId="{7D667A06-3DD3-4C55-AD2A-CCD93295F6B3}" dt="2024-02-21T19:42:52.856" v="1714"/>
          <ac:picMkLst>
            <pc:docMk/>
            <pc:sldMk cId="3977650525" sldId="797"/>
            <ac:picMk id="6" creationId="{4BDA0EA9-5136-B693-2B38-C0F310158F88}"/>
          </ac:picMkLst>
        </pc:picChg>
      </pc:sldChg>
      <pc:sldChg chg="addSp modSp add del modNotes">
        <pc:chgData name="Ally Merrett" userId="b9ada043e008f9d1" providerId="LiveId" clId="{7D667A06-3DD3-4C55-AD2A-CCD93295F6B3}" dt="2024-02-21T19:43:41.336" v="1755"/>
        <pc:sldMkLst>
          <pc:docMk/>
          <pc:sldMk cId="1890523864" sldId="798"/>
        </pc:sldMkLst>
        <pc:picChg chg="add mod">
          <ac:chgData name="Ally Merrett" userId="b9ada043e008f9d1" providerId="LiveId" clId="{7D667A06-3DD3-4C55-AD2A-CCD93295F6B3}" dt="2024-02-21T19:43:41.336" v="1755"/>
          <ac:picMkLst>
            <pc:docMk/>
            <pc:sldMk cId="1890523864" sldId="798"/>
            <ac:picMk id="3" creationId="{5E3F030E-4FA4-BD9F-2E64-152CA6168188}"/>
          </ac:picMkLst>
        </pc:picChg>
      </pc:sldChg>
      <pc:sldChg chg="addSp delSp modSp add del mod modNotes">
        <pc:chgData name="Ally Merrett" userId="b9ada043e008f9d1" providerId="LiveId" clId="{7D667A06-3DD3-4C55-AD2A-CCD93295F6B3}" dt="2024-02-21T19:51:06.283" v="1759" actId="478"/>
        <pc:sldMkLst>
          <pc:docMk/>
          <pc:sldMk cId="4182374881" sldId="799"/>
        </pc:sldMkLst>
        <pc:spChg chg="del">
          <ac:chgData name="Ally Merrett" userId="b9ada043e008f9d1" providerId="LiveId" clId="{7D667A06-3DD3-4C55-AD2A-CCD93295F6B3}" dt="2024-02-21T19:51:06.283" v="1759" actId="478"/>
          <ac:spMkLst>
            <pc:docMk/>
            <pc:sldMk cId="4182374881" sldId="799"/>
            <ac:spMk id="8" creationId="{3B7B9413-DC06-0D62-8900-4BAFA270584B}"/>
          </ac:spMkLst>
        </pc:spChg>
        <pc:picChg chg="add mod">
          <ac:chgData name="Ally Merrett" userId="b9ada043e008f9d1" providerId="LiveId" clId="{7D667A06-3DD3-4C55-AD2A-CCD93295F6B3}" dt="2024-02-21T19:43:42.403" v="1756"/>
          <ac:picMkLst>
            <pc:docMk/>
            <pc:sldMk cId="4182374881" sldId="799"/>
            <ac:picMk id="12" creationId="{F8B097CE-80CC-5520-9541-23450037DFD2}"/>
          </ac:picMkLst>
        </pc:picChg>
      </pc:sldChg>
      <pc:sldChg chg="addSp modSp add del modNotes">
        <pc:chgData name="Ally Merrett" userId="b9ada043e008f9d1" providerId="LiveId" clId="{7D667A06-3DD3-4C55-AD2A-CCD93295F6B3}" dt="2024-02-21T19:42:51.733" v="1713"/>
        <pc:sldMkLst>
          <pc:docMk/>
          <pc:sldMk cId="3722865660" sldId="800"/>
        </pc:sldMkLst>
        <pc:picChg chg="add mod">
          <ac:chgData name="Ally Merrett" userId="b9ada043e008f9d1" providerId="LiveId" clId="{7D667A06-3DD3-4C55-AD2A-CCD93295F6B3}" dt="2024-02-21T19:42:51.733" v="1713"/>
          <ac:picMkLst>
            <pc:docMk/>
            <pc:sldMk cId="3722865660" sldId="800"/>
            <ac:picMk id="5" creationId="{9B33133D-B9BA-6323-E001-4D43283A5CE5}"/>
          </ac:picMkLst>
        </pc:picChg>
      </pc:sldChg>
      <pc:sldChg chg="addSp modSp add del modNotes">
        <pc:chgData name="Ally Merrett" userId="b9ada043e008f9d1" providerId="LiveId" clId="{7D667A06-3DD3-4C55-AD2A-CCD93295F6B3}" dt="2024-02-21T19:43:40.131" v="1754"/>
        <pc:sldMkLst>
          <pc:docMk/>
          <pc:sldMk cId="2544549120" sldId="801"/>
        </pc:sldMkLst>
        <pc:picChg chg="add mod">
          <ac:chgData name="Ally Merrett" userId="b9ada043e008f9d1" providerId="LiveId" clId="{7D667A06-3DD3-4C55-AD2A-CCD93295F6B3}" dt="2024-02-21T19:43:40.131" v="1754"/>
          <ac:picMkLst>
            <pc:docMk/>
            <pc:sldMk cId="2544549120" sldId="801"/>
            <ac:picMk id="3" creationId="{B33E4823-42B4-8E71-038A-3E053CA0E25D}"/>
          </ac:picMkLst>
        </pc:picChg>
      </pc:sldChg>
      <pc:sldChg chg="addSp modSp add del">
        <pc:chgData name="Ally Merrett" userId="b9ada043e008f9d1" providerId="LiveId" clId="{7D667A06-3DD3-4C55-AD2A-CCD93295F6B3}" dt="2024-02-21T19:43:12.735" v="1730"/>
        <pc:sldMkLst>
          <pc:docMk/>
          <pc:sldMk cId="2480674829" sldId="802"/>
        </pc:sldMkLst>
        <pc:picChg chg="add mod">
          <ac:chgData name="Ally Merrett" userId="b9ada043e008f9d1" providerId="LiveId" clId="{7D667A06-3DD3-4C55-AD2A-CCD93295F6B3}" dt="2024-02-21T19:43:12.735" v="1730"/>
          <ac:picMkLst>
            <pc:docMk/>
            <pc:sldMk cId="2480674829" sldId="802"/>
            <ac:picMk id="3" creationId="{6FB82148-0F82-77E0-D75E-1869A0EAD07D}"/>
          </ac:picMkLst>
        </pc:picChg>
      </pc:sldChg>
      <pc:sldChg chg="addSp modSp add del">
        <pc:chgData name="Ally Merrett" userId="b9ada043e008f9d1" providerId="LiveId" clId="{7D667A06-3DD3-4C55-AD2A-CCD93295F6B3}" dt="2024-02-21T19:43:35.278" v="1749"/>
        <pc:sldMkLst>
          <pc:docMk/>
          <pc:sldMk cId="1485604880" sldId="803"/>
        </pc:sldMkLst>
        <pc:picChg chg="add mod">
          <ac:chgData name="Ally Merrett" userId="b9ada043e008f9d1" providerId="LiveId" clId="{7D667A06-3DD3-4C55-AD2A-CCD93295F6B3}" dt="2024-02-21T19:43:35.278" v="1749"/>
          <ac:picMkLst>
            <pc:docMk/>
            <pc:sldMk cId="1485604880" sldId="803"/>
            <ac:picMk id="3" creationId="{FB8555F8-D503-2EF9-8982-87A73BD2835C}"/>
          </ac:picMkLst>
        </pc:picChg>
      </pc:sldChg>
      <pc:sldChg chg="addSp modSp add del mod">
        <pc:chgData name="Ally Merrett" userId="b9ada043e008f9d1" providerId="LiveId" clId="{7D667A06-3DD3-4C55-AD2A-CCD93295F6B3}" dt="2024-02-21T19:43:35.945" v="1750"/>
        <pc:sldMkLst>
          <pc:docMk/>
          <pc:sldMk cId="299015770" sldId="804"/>
        </pc:sldMkLst>
        <pc:spChg chg="mod">
          <ac:chgData name="Ally Merrett" userId="b9ada043e008f9d1" providerId="LiveId" clId="{7D667A06-3DD3-4C55-AD2A-CCD93295F6B3}" dt="2024-02-21T19:01:11.398" v="856"/>
          <ac:spMkLst>
            <pc:docMk/>
            <pc:sldMk cId="299015770" sldId="804"/>
            <ac:spMk id="6" creationId="{611BE652-3E55-3308-6D3C-44CA908E1FC0}"/>
          </ac:spMkLst>
        </pc:spChg>
        <pc:picChg chg="add mod">
          <ac:chgData name="Ally Merrett" userId="b9ada043e008f9d1" providerId="LiveId" clId="{7D667A06-3DD3-4C55-AD2A-CCD93295F6B3}" dt="2024-02-21T19:43:35.945" v="1750"/>
          <ac:picMkLst>
            <pc:docMk/>
            <pc:sldMk cId="299015770" sldId="804"/>
            <ac:picMk id="3" creationId="{593EEA37-DF87-53E4-A66E-FDD17E6192EF}"/>
          </ac:picMkLst>
        </pc:picChg>
      </pc:sldChg>
      <pc:sldChg chg="addSp delSp modSp add del mod">
        <pc:chgData name="Ally Merrett" userId="b9ada043e008f9d1" providerId="LiveId" clId="{7D667A06-3DD3-4C55-AD2A-CCD93295F6B3}" dt="2024-02-22T00:31:47.111" v="5692" actId="47"/>
        <pc:sldMkLst>
          <pc:docMk/>
          <pc:sldMk cId="3256977327" sldId="805"/>
        </pc:sldMkLst>
        <pc:picChg chg="add del mod">
          <ac:chgData name="Ally Merrett" userId="b9ada043e008f9d1" providerId="LiveId" clId="{7D667A06-3DD3-4C55-AD2A-CCD93295F6B3}" dt="2024-02-21T19:42:15.809" v="1600" actId="478"/>
          <ac:picMkLst>
            <pc:docMk/>
            <pc:sldMk cId="3256977327" sldId="805"/>
            <ac:picMk id="4" creationId="{5D52A4F6-45D4-C22D-216B-F712DD9B2A33}"/>
          </ac:picMkLst>
        </pc:picChg>
        <pc:picChg chg="add mod">
          <ac:chgData name="Ally Merrett" userId="b9ada043e008f9d1" providerId="LiveId" clId="{7D667A06-3DD3-4C55-AD2A-CCD93295F6B3}" dt="2024-02-21T19:42:16.026" v="1601"/>
          <ac:picMkLst>
            <pc:docMk/>
            <pc:sldMk cId="3256977327" sldId="805"/>
            <ac:picMk id="5" creationId="{DE1F304A-0A7C-2BA9-201C-2696C45F1E49}"/>
          </ac:picMkLst>
        </pc:picChg>
      </pc:sldChg>
      <pc:sldChg chg="addSp modSp add del mod">
        <pc:chgData name="Ally Merrett" userId="b9ada043e008f9d1" providerId="LiveId" clId="{7D667A06-3DD3-4C55-AD2A-CCD93295F6B3}" dt="2024-02-22T00:31:34.620" v="5688" actId="47"/>
        <pc:sldMkLst>
          <pc:docMk/>
          <pc:sldMk cId="3252829328" sldId="806"/>
        </pc:sldMkLst>
        <pc:spChg chg="mod">
          <ac:chgData name="Ally Merrett" userId="b9ada043e008f9d1" providerId="LiveId" clId="{7D667A06-3DD3-4C55-AD2A-CCD93295F6B3}" dt="2024-02-21T19:01:11.398" v="856"/>
          <ac:spMkLst>
            <pc:docMk/>
            <pc:sldMk cId="3252829328" sldId="806"/>
            <ac:spMk id="22" creationId="{D173F50A-4541-3787-0A09-62C00CDA2A6B}"/>
          </ac:spMkLst>
        </pc:spChg>
        <pc:picChg chg="add mod">
          <ac:chgData name="Ally Merrett" userId="b9ada043e008f9d1" providerId="LiveId" clId="{7D667A06-3DD3-4C55-AD2A-CCD93295F6B3}" dt="2024-02-21T19:42:58.299" v="1717"/>
          <ac:picMkLst>
            <pc:docMk/>
            <pc:sldMk cId="3252829328" sldId="806"/>
            <ac:picMk id="2" creationId="{A293D7EC-62B2-9A40-F958-4E98104143BC}"/>
          </ac:picMkLst>
        </pc:picChg>
      </pc:sldChg>
      <pc:sldChg chg="addSp modSp add del mod">
        <pc:chgData name="Ally Merrett" userId="b9ada043e008f9d1" providerId="LiveId" clId="{7D667A06-3DD3-4C55-AD2A-CCD93295F6B3}" dt="2024-02-22T00:31:35.418" v="5689" actId="47"/>
        <pc:sldMkLst>
          <pc:docMk/>
          <pc:sldMk cId="2661311514" sldId="807"/>
        </pc:sldMkLst>
        <pc:spChg chg="mod">
          <ac:chgData name="Ally Merrett" userId="b9ada043e008f9d1" providerId="LiveId" clId="{7D667A06-3DD3-4C55-AD2A-CCD93295F6B3}" dt="2024-02-21T19:01:11.398" v="856"/>
          <ac:spMkLst>
            <pc:docMk/>
            <pc:sldMk cId="2661311514" sldId="807"/>
            <ac:spMk id="22" creationId="{D173F50A-4541-3787-0A09-62C00CDA2A6B}"/>
          </ac:spMkLst>
        </pc:spChg>
        <pc:picChg chg="add mod">
          <ac:chgData name="Ally Merrett" userId="b9ada043e008f9d1" providerId="LiveId" clId="{7D667A06-3DD3-4C55-AD2A-CCD93295F6B3}" dt="2024-02-21T19:42:59.039" v="1718"/>
          <ac:picMkLst>
            <pc:docMk/>
            <pc:sldMk cId="2661311514" sldId="807"/>
            <ac:picMk id="2" creationId="{AC8A50A7-7848-1B8A-ABB6-94924697736A}"/>
          </ac:picMkLst>
        </pc:picChg>
      </pc:sldChg>
      <pc:sldChg chg="addSp modSp add del mod">
        <pc:chgData name="Ally Merrett" userId="b9ada043e008f9d1" providerId="LiveId" clId="{7D667A06-3DD3-4C55-AD2A-CCD93295F6B3}" dt="2024-02-22T00:31:35.814" v="5690" actId="47"/>
        <pc:sldMkLst>
          <pc:docMk/>
          <pc:sldMk cId="2053330345" sldId="808"/>
        </pc:sldMkLst>
        <pc:spChg chg="mod">
          <ac:chgData name="Ally Merrett" userId="b9ada043e008f9d1" providerId="LiveId" clId="{7D667A06-3DD3-4C55-AD2A-CCD93295F6B3}" dt="2024-02-21T19:01:11.398" v="856"/>
          <ac:spMkLst>
            <pc:docMk/>
            <pc:sldMk cId="2053330345" sldId="808"/>
            <ac:spMk id="22" creationId="{D173F50A-4541-3787-0A09-62C00CDA2A6B}"/>
          </ac:spMkLst>
        </pc:spChg>
        <pc:picChg chg="add mod">
          <ac:chgData name="Ally Merrett" userId="b9ada043e008f9d1" providerId="LiveId" clId="{7D667A06-3DD3-4C55-AD2A-CCD93295F6B3}" dt="2024-02-21T19:43:00.477" v="1719"/>
          <ac:picMkLst>
            <pc:docMk/>
            <pc:sldMk cId="2053330345" sldId="808"/>
            <ac:picMk id="2" creationId="{ED616595-B631-274A-6451-33EDEE77CAB2}"/>
          </ac:picMkLst>
        </pc:picChg>
      </pc:sldChg>
      <pc:sldChg chg="addSp modSp add del">
        <pc:chgData name="Ally Merrett" userId="b9ada043e008f9d1" providerId="LiveId" clId="{7D667A06-3DD3-4C55-AD2A-CCD93295F6B3}" dt="2024-02-22T00:31:36.369" v="5691" actId="47"/>
        <pc:sldMkLst>
          <pc:docMk/>
          <pc:sldMk cId="2128840743" sldId="809"/>
        </pc:sldMkLst>
        <pc:picChg chg="add mod">
          <ac:chgData name="Ally Merrett" userId="b9ada043e008f9d1" providerId="LiveId" clId="{7D667A06-3DD3-4C55-AD2A-CCD93295F6B3}" dt="2024-02-21T19:43:01.122" v="1720"/>
          <ac:picMkLst>
            <pc:docMk/>
            <pc:sldMk cId="2128840743" sldId="809"/>
            <ac:picMk id="2" creationId="{A62823A3-877A-2545-104D-ABF5A8939663}"/>
          </ac:picMkLst>
        </pc:picChg>
      </pc:sldChg>
      <pc:sldChg chg="addSp delSp modSp add mod ord modTransition">
        <pc:chgData name="Ally Merrett" userId="b9ada043e008f9d1" providerId="LiveId" clId="{7D667A06-3DD3-4C55-AD2A-CCD93295F6B3}" dt="2024-02-21T20:50:06.539" v="4342" actId="20577"/>
        <pc:sldMkLst>
          <pc:docMk/>
          <pc:sldMk cId="1686112965" sldId="810"/>
        </pc:sldMkLst>
        <pc:spChg chg="del">
          <ac:chgData name="Ally Merrett" userId="b9ada043e008f9d1" providerId="LiveId" clId="{7D667A06-3DD3-4C55-AD2A-CCD93295F6B3}" dt="2024-02-21T19:34:00.216" v="1340" actId="478"/>
          <ac:spMkLst>
            <pc:docMk/>
            <pc:sldMk cId="1686112965" sldId="810"/>
            <ac:spMk id="2" creationId="{C242440E-0055-8149-B0C3-5D62721DECDC}"/>
          </ac:spMkLst>
        </pc:spChg>
        <pc:spChg chg="mod">
          <ac:chgData name="Ally Merrett" userId="b9ada043e008f9d1" providerId="LiveId" clId="{7D667A06-3DD3-4C55-AD2A-CCD93295F6B3}" dt="2024-02-21T20:46:28.132" v="4083" actId="5793"/>
          <ac:spMkLst>
            <pc:docMk/>
            <pc:sldMk cId="1686112965" sldId="810"/>
            <ac:spMk id="3" creationId="{9B913095-8168-2F44-3669-EC1E37525EDD}"/>
          </ac:spMkLst>
        </pc:spChg>
        <pc:spChg chg="add mod">
          <ac:chgData name="Ally Merrett" userId="b9ada043e008f9d1" providerId="LiveId" clId="{7D667A06-3DD3-4C55-AD2A-CCD93295F6B3}" dt="2024-02-21T19:34:01.966" v="1341"/>
          <ac:spMkLst>
            <pc:docMk/>
            <pc:sldMk cId="1686112965" sldId="810"/>
            <ac:spMk id="4" creationId="{AEB8A900-D446-9CF8-928C-92E06D60CAA2}"/>
          </ac:spMkLst>
        </pc:spChg>
        <pc:spChg chg="add mod">
          <ac:chgData name="Ally Merrett" userId="b9ada043e008f9d1" providerId="LiveId" clId="{7D667A06-3DD3-4C55-AD2A-CCD93295F6B3}" dt="2024-02-21T19:34:01.966" v="1341"/>
          <ac:spMkLst>
            <pc:docMk/>
            <pc:sldMk cId="1686112965" sldId="810"/>
            <ac:spMk id="5" creationId="{2CF7DFC6-0001-B477-DBE0-96A1C075BFD0}"/>
          </ac:spMkLst>
        </pc:spChg>
        <pc:spChg chg="add mod">
          <ac:chgData name="Ally Merrett" userId="b9ada043e008f9d1" providerId="LiveId" clId="{7D667A06-3DD3-4C55-AD2A-CCD93295F6B3}" dt="2024-02-21T19:34:01.966" v="1341"/>
          <ac:spMkLst>
            <pc:docMk/>
            <pc:sldMk cId="1686112965" sldId="810"/>
            <ac:spMk id="6" creationId="{09EB8E9C-1B29-32EC-5FF8-BBC3AFEC396B}"/>
          </ac:spMkLst>
        </pc:spChg>
        <pc:spChg chg="add mod">
          <ac:chgData name="Ally Merrett" userId="b9ada043e008f9d1" providerId="LiveId" clId="{7D667A06-3DD3-4C55-AD2A-CCD93295F6B3}" dt="2024-02-21T19:34:01.966" v="1341"/>
          <ac:spMkLst>
            <pc:docMk/>
            <pc:sldMk cId="1686112965" sldId="810"/>
            <ac:spMk id="7" creationId="{59DC36AE-4CAF-F63A-3632-00597A785C5E}"/>
          </ac:spMkLst>
        </pc:spChg>
        <pc:spChg chg="add mod">
          <ac:chgData name="Ally Merrett" userId="b9ada043e008f9d1" providerId="LiveId" clId="{7D667A06-3DD3-4C55-AD2A-CCD93295F6B3}" dt="2024-02-21T19:34:01.966" v="1341"/>
          <ac:spMkLst>
            <pc:docMk/>
            <pc:sldMk cId="1686112965" sldId="810"/>
            <ac:spMk id="8" creationId="{5AE1C5CF-8C25-DC90-2C1E-D4E8D4312C80}"/>
          </ac:spMkLst>
        </pc:spChg>
        <pc:spChg chg="add mod">
          <ac:chgData name="Ally Merrett" userId="b9ada043e008f9d1" providerId="LiveId" clId="{7D667A06-3DD3-4C55-AD2A-CCD93295F6B3}" dt="2024-02-21T19:34:01.966" v="1341"/>
          <ac:spMkLst>
            <pc:docMk/>
            <pc:sldMk cId="1686112965" sldId="810"/>
            <ac:spMk id="9" creationId="{DDCB8AB9-809B-330D-7E35-1706D153B485}"/>
          </ac:spMkLst>
        </pc:spChg>
        <pc:spChg chg="add mod ord">
          <ac:chgData name="Ally Merrett" userId="b9ada043e008f9d1" providerId="LiveId" clId="{7D667A06-3DD3-4C55-AD2A-CCD93295F6B3}" dt="2024-02-21T20:08:43.130" v="2409" actId="1076"/>
          <ac:spMkLst>
            <pc:docMk/>
            <pc:sldMk cId="1686112965" sldId="810"/>
            <ac:spMk id="11" creationId="{35CBA81E-C8F0-C459-A9A3-ED1A72F8F8E8}"/>
          </ac:spMkLst>
        </pc:spChg>
        <pc:spChg chg="del">
          <ac:chgData name="Ally Merrett" userId="b9ada043e008f9d1" providerId="LiveId" clId="{7D667A06-3DD3-4C55-AD2A-CCD93295F6B3}" dt="2024-02-21T20:08:32.137" v="2403" actId="478"/>
          <ac:spMkLst>
            <pc:docMk/>
            <pc:sldMk cId="1686112965" sldId="810"/>
            <ac:spMk id="130" creationId="{DD0FCC5D-E01A-4CC7-905B-9B3E58769458}"/>
          </ac:spMkLst>
        </pc:spChg>
        <pc:spChg chg="ord">
          <ac:chgData name="Ally Merrett" userId="b9ada043e008f9d1" providerId="LiveId" clId="{7D667A06-3DD3-4C55-AD2A-CCD93295F6B3}" dt="2024-02-21T20:27:05.537" v="3143" actId="167"/>
          <ac:spMkLst>
            <pc:docMk/>
            <pc:sldMk cId="1686112965" sldId="810"/>
            <ac:spMk id="132" creationId="{8829FB7D-8CEA-A325-1B08-007E2DC09FA2}"/>
          </ac:spMkLst>
        </pc:spChg>
        <pc:spChg chg="mod">
          <ac:chgData name="Ally Merrett" userId="b9ada043e008f9d1" providerId="LiveId" clId="{7D667A06-3DD3-4C55-AD2A-CCD93295F6B3}" dt="2024-02-21T20:46:44.200" v="4094" actId="20577"/>
          <ac:spMkLst>
            <pc:docMk/>
            <pc:sldMk cId="1686112965" sldId="810"/>
            <ac:spMk id="137" creationId="{A455CBB0-2AEA-3BED-7B29-49591C574654}"/>
          </ac:spMkLst>
        </pc:spChg>
        <pc:spChg chg="mod">
          <ac:chgData name="Ally Merrett" userId="b9ada043e008f9d1" providerId="LiveId" clId="{7D667A06-3DD3-4C55-AD2A-CCD93295F6B3}" dt="2024-02-21T20:50:06.539" v="4342" actId="20577"/>
          <ac:spMkLst>
            <pc:docMk/>
            <pc:sldMk cId="1686112965" sldId="810"/>
            <ac:spMk id="139" creationId="{D1791070-9B28-745B-ACCE-C4688F6D057F}"/>
          </ac:spMkLst>
        </pc:spChg>
        <pc:picChg chg="add mod">
          <ac:chgData name="Ally Merrett" userId="b9ada043e008f9d1" providerId="LiveId" clId="{7D667A06-3DD3-4C55-AD2A-CCD93295F6B3}" dt="2024-02-21T19:51:37.563" v="1760"/>
          <ac:picMkLst>
            <pc:docMk/>
            <pc:sldMk cId="1686112965" sldId="810"/>
            <ac:picMk id="10" creationId="{97622668-4A7A-63B4-E1A6-89E21C01FC0C}"/>
          </ac:picMkLst>
        </pc:picChg>
      </pc:sldChg>
      <pc:sldChg chg="add del">
        <pc:chgData name="Ally Merrett" userId="b9ada043e008f9d1" providerId="LiveId" clId="{7D667A06-3DD3-4C55-AD2A-CCD93295F6B3}" dt="2024-02-21T20:17:16.499" v="2772" actId="47"/>
        <pc:sldMkLst>
          <pc:docMk/>
          <pc:sldMk cId="995679161" sldId="811"/>
        </pc:sldMkLst>
      </pc:sldChg>
      <pc:sldChg chg="addSp delSp modSp add mod">
        <pc:chgData name="Ally Merrett" userId="b9ada043e008f9d1" providerId="LiveId" clId="{7D667A06-3DD3-4C55-AD2A-CCD93295F6B3}" dt="2024-02-22T00:41:49.440" v="5757" actId="207"/>
        <pc:sldMkLst>
          <pc:docMk/>
          <pc:sldMk cId="3786517964" sldId="812"/>
        </pc:sldMkLst>
        <pc:spChg chg="add mod ord">
          <ac:chgData name="Ally Merrett" userId="b9ada043e008f9d1" providerId="LiveId" clId="{7D667A06-3DD3-4C55-AD2A-CCD93295F6B3}" dt="2024-02-21T20:14:02.850" v="2568" actId="1076"/>
          <ac:spMkLst>
            <pc:docMk/>
            <pc:sldMk cId="3786517964" sldId="812"/>
            <ac:spMk id="2" creationId="{CE3A30CC-BB0C-0D2F-3727-8F1E2B9F9603}"/>
          </ac:spMkLst>
        </pc:spChg>
        <pc:spChg chg="del">
          <ac:chgData name="Ally Merrett" userId="b9ada043e008f9d1" providerId="LiveId" clId="{7D667A06-3DD3-4C55-AD2A-CCD93295F6B3}" dt="2024-02-21T20:13:12.858" v="2548" actId="478"/>
          <ac:spMkLst>
            <pc:docMk/>
            <pc:sldMk cId="3786517964" sldId="812"/>
            <ac:spMk id="3" creationId="{BFCE7627-46DA-2C18-8729-AA23240F2E8E}"/>
          </ac:spMkLst>
        </pc:spChg>
        <pc:spChg chg="mod topLvl">
          <ac:chgData name="Ally Merrett" userId="b9ada043e008f9d1" providerId="LiveId" clId="{7D667A06-3DD3-4C55-AD2A-CCD93295F6B3}" dt="2024-02-22T00:41:49.440" v="5757" actId="207"/>
          <ac:spMkLst>
            <pc:docMk/>
            <pc:sldMk cId="3786517964" sldId="812"/>
            <ac:spMk id="4" creationId="{448FF7E6-DB80-E429-5CDB-46F19E21483A}"/>
          </ac:spMkLst>
        </pc:spChg>
        <pc:spChg chg="del mod topLvl">
          <ac:chgData name="Ally Merrett" userId="b9ada043e008f9d1" providerId="LiveId" clId="{7D667A06-3DD3-4C55-AD2A-CCD93295F6B3}" dt="2024-02-22T00:41:46.973" v="5756" actId="478"/>
          <ac:spMkLst>
            <pc:docMk/>
            <pc:sldMk cId="3786517964" sldId="812"/>
            <ac:spMk id="5" creationId="{15B28AF0-51D9-FAE4-1B4C-0316E3DDD4F5}"/>
          </ac:spMkLst>
        </pc:spChg>
        <pc:spChg chg="del">
          <ac:chgData name="Ally Merrett" userId="b9ada043e008f9d1" providerId="LiveId" clId="{7D667A06-3DD3-4C55-AD2A-CCD93295F6B3}" dt="2024-02-21T20:13:13.931" v="2550" actId="478"/>
          <ac:spMkLst>
            <pc:docMk/>
            <pc:sldMk cId="3786517964" sldId="812"/>
            <ac:spMk id="11" creationId="{7B1857A4-DD83-7828-64F9-6FBBC70B3470}"/>
          </ac:spMkLst>
        </pc:spChg>
        <pc:spChg chg="del">
          <ac:chgData name="Ally Merrett" userId="b9ada043e008f9d1" providerId="LiveId" clId="{7D667A06-3DD3-4C55-AD2A-CCD93295F6B3}" dt="2024-02-21T20:13:13.556" v="2549" actId="478"/>
          <ac:spMkLst>
            <pc:docMk/>
            <pc:sldMk cId="3786517964" sldId="812"/>
            <ac:spMk id="132" creationId="{3AA3F321-A873-4EDB-619F-CF82EF18C8CC}"/>
          </ac:spMkLst>
        </pc:spChg>
        <pc:spChg chg="del">
          <ac:chgData name="Ally Merrett" userId="b9ada043e008f9d1" providerId="LiveId" clId="{7D667A06-3DD3-4C55-AD2A-CCD93295F6B3}" dt="2024-02-21T20:13:12.858" v="2548" actId="478"/>
          <ac:spMkLst>
            <pc:docMk/>
            <pc:sldMk cId="3786517964" sldId="812"/>
            <ac:spMk id="137" creationId="{4E990313-CDC2-EB92-923C-D8D41C51CDBB}"/>
          </ac:spMkLst>
        </pc:spChg>
        <pc:spChg chg="del">
          <ac:chgData name="Ally Merrett" userId="b9ada043e008f9d1" providerId="LiveId" clId="{7D667A06-3DD3-4C55-AD2A-CCD93295F6B3}" dt="2024-02-21T20:13:12.858" v="2548" actId="478"/>
          <ac:spMkLst>
            <pc:docMk/>
            <pc:sldMk cId="3786517964" sldId="812"/>
            <ac:spMk id="139" creationId="{402F8A3D-DD00-EEA1-B90C-CBECFA0B48C1}"/>
          </ac:spMkLst>
        </pc:spChg>
        <pc:spChg chg="del">
          <ac:chgData name="Ally Merrett" userId="b9ada043e008f9d1" providerId="LiveId" clId="{7D667A06-3DD3-4C55-AD2A-CCD93295F6B3}" dt="2024-02-21T20:13:12.858" v="2548" actId="478"/>
          <ac:spMkLst>
            <pc:docMk/>
            <pc:sldMk cId="3786517964" sldId="812"/>
            <ac:spMk id="140" creationId="{63D5AA6B-934A-BC11-E455-67FA47483A42}"/>
          </ac:spMkLst>
        </pc:spChg>
        <pc:spChg chg="del">
          <ac:chgData name="Ally Merrett" userId="b9ada043e008f9d1" providerId="LiveId" clId="{7D667A06-3DD3-4C55-AD2A-CCD93295F6B3}" dt="2024-02-21T20:13:12.858" v="2548" actId="478"/>
          <ac:spMkLst>
            <pc:docMk/>
            <pc:sldMk cId="3786517964" sldId="812"/>
            <ac:spMk id="141" creationId="{6229F2C0-4B65-5FA3-1F89-F6FC4F56CF2E}"/>
          </ac:spMkLst>
        </pc:spChg>
        <pc:spChg chg="del">
          <ac:chgData name="Ally Merrett" userId="b9ada043e008f9d1" providerId="LiveId" clId="{7D667A06-3DD3-4C55-AD2A-CCD93295F6B3}" dt="2024-02-21T20:13:12.858" v="2548" actId="478"/>
          <ac:spMkLst>
            <pc:docMk/>
            <pc:sldMk cId="3786517964" sldId="812"/>
            <ac:spMk id="142" creationId="{C3853198-AF24-7918-81F8-DBDF8C297071}"/>
          </ac:spMkLst>
        </pc:spChg>
        <pc:spChg chg="mod">
          <ac:chgData name="Ally Merrett" userId="b9ada043e008f9d1" providerId="LiveId" clId="{7D667A06-3DD3-4C55-AD2A-CCD93295F6B3}" dt="2024-02-21T20:13:15.698" v="2552"/>
          <ac:spMkLst>
            <pc:docMk/>
            <pc:sldMk cId="3786517964" sldId="812"/>
            <ac:spMk id="151" creationId="{00000000-0000-0000-0000-000000000000}"/>
          </ac:spMkLst>
        </pc:spChg>
        <pc:spChg chg="mod">
          <ac:chgData name="Ally Merrett" userId="b9ada043e008f9d1" providerId="LiveId" clId="{7D667A06-3DD3-4C55-AD2A-CCD93295F6B3}" dt="2024-02-21T20:13:15.698" v="2552"/>
          <ac:spMkLst>
            <pc:docMk/>
            <pc:sldMk cId="3786517964" sldId="812"/>
            <ac:spMk id="152" creationId="{00000000-0000-0000-0000-000000000000}"/>
          </ac:spMkLst>
        </pc:spChg>
        <pc:spChg chg="add mod">
          <ac:chgData name="Ally Merrett" userId="b9ada043e008f9d1" providerId="LiveId" clId="{7D667A06-3DD3-4C55-AD2A-CCD93295F6B3}" dt="2024-02-21T20:13:15.698" v="2552"/>
          <ac:spMkLst>
            <pc:docMk/>
            <pc:sldMk cId="3786517964" sldId="812"/>
            <ac:spMk id="153" creationId="{00000000-0000-0000-0000-000000000000}"/>
          </ac:spMkLst>
        </pc:spChg>
        <pc:spChg chg="add mod">
          <ac:chgData name="Ally Merrett" userId="b9ada043e008f9d1" providerId="LiveId" clId="{7D667A06-3DD3-4C55-AD2A-CCD93295F6B3}" dt="2024-02-21T21:20:46.763" v="5499" actId="1035"/>
          <ac:spMkLst>
            <pc:docMk/>
            <pc:sldMk cId="3786517964" sldId="812"/>
            <ac:spMk id="154" creationId="{00000000-0000-0000-0000-000000000000}"/>
          </ac:spMkLst>
        </pc:spChg>
        <pc:spChg chg="add mod">
          <ac:chgData name="Ally Merrett" userId="b9ada043e008f9d1" providerId="LiveId" clId="{7D667A06-3DD3-4C55-AD2A-CCD93295F6B3}" dt="2024-02-21T20:13:15.698" v="2552"/>
          <ac:spMkLst>
            <pc:docMk/>
            <pc:sldMk cId="3786517964" sldId="812"/>
            <ac:spMk id="155" creationId="{00000000-0000-0000-0000-000000000000}"/>
          </ac:spMkLst>
        </pc:spChg>
        <pc:spChg chg="add mod">
          <ac:chgData name="Ally Merrett" userId="b9ada043e008f9d1" providerId="LiveId" clId="{7D667A06-3DD3-4C55-AD2A-CCD93295F6B3}" dt="2024-02-21T20:13:15.698" v="2552"/>
          <ac:spMkLst>
            <pc:docMk/>
            <pc:sldMk cId="3786517964" sldId="812"/>
            <ac:spMk id="156" creationId="{00000000-0000-0000-0000-000000000000}"/>
          </ac:spMkLst>
        </pc:spChg>
        <pc:spChg chg="add mod">
          <ac:chgData name="Ally Merrett" userId="b9ada043e008f9d1" providerId="LiveId" clId="{7D667A06-3DD3-4C55-AD2A-CCD93295F6B3}" dt="2024-02-21T21:20:58.212" v="5505" actId="1035"/>
          <ac:spMkLst>
            <pc:docMk/>
            <pc:sldMk cId="3786517964" sldId="812"/>
            <ac:spMk id="157" creationId="{00000000-0000-0000-0000-000000000000}"/>
          </ac:spMkLst>
        </pc:spChg>
        <pc:spChg chg="add mod">
          <ac:chgData name="Ally Merrett" userId="b9ada043e008f9d1" providerId="LiveId" clId="{7D667A06-3DD3-4C55-AD2A-CCD93295F6B3}" dt="2024-02-21T21:20:58.212" v="5505" actId="1035"/>
          <ac:spMkLst>
            <pc:docMk/>
            <pc:sldMk cId="3786517964" sldId="812"/>
            <ac:spMk id="158" creationId="{00000000-0000-0000-0000-000000000000}"/>
          </ac:spMkLst>
        </pc:spChg>
        <pc:spChg chg="add mod">
          <ac:chgData name="Ally Merrett" userId="b9ada043e008f9d1" providerId="LiveId" clId="{7D667A06-3DD3-4C55-AD2A-CCD93295F6B3}" dt="2024-02-21T20:13:15.698" v="2552"/>
          <ac:spMkLst>
            <pc:docMk/>
            <pc:sldMk cId="3786517964" sldId="812"/>
            <ac:spMk id="159" creationId="{00000000-0000-0000-0000-000000000000}"/>
          </ac:spMkLst>
        </pc:spChg>
        <pc:spChg chg="mod">
          <ac:chgData name="Ally Merrett" userId="b9ada043e008f9d1" providerId="LiveId" clId="{7D667A06-3DD3-4C55-AD2A-CCD93295F6B3}" dt="2024-02-22T00:40:57.229" v="5737" actId="207"/>
          <ac:spMkLst>
            <pc:docMk/>
            <pc:sldMk cId="3786517964" sldId="812"/>
            <ac:spMk id="161" creationId="{00000000-0000-0000-0000-000000000000}"/>
          </ac:spMkLst>
        </pc:spChg>
        <pc:spChg chg="mod">
          <ac:chgData name="Ally Merrett" userId="b9ada043e008f9d1" providerId="LiveId" clId="{7D667A06-3DD3-4C55-AD2A-CCD93295F6B3}" dt="2024-02-22T00:40:57.229" v="5737" actId="207"/>
          <ac:spMkLst>
            <pc:docMk/>
            <pc:sldMk cId="3786517964" sldId="812"/>
            <ac:spMk id="162" creationId="{00000000-0000-0000-0000-000000000000}"/>
          </ac:spMkLst>
        </pc:spChg>
        <pc:spChg chg="mod">
          <ac:chgData name="Ally Merrett" userId="b9ada043e008f9d1" providerId="LiveId" clId="{7D667A06-3DD3-4C55-AD2A-CCD93295F6B3}" dt="2024-02-22T00:40:57.229" v="5737" actId="207"/>
          <ac:spMkLst>
            <pc:docMk/>
            <pc:sldMk cId="3786517964" sldId="812"/>
            <ac:spMk id="164" creationId="{00000000-0000-0000-0000-000000000000}"/>
          </ac:spMkLst>
        </pc:spChg>
        <pc:spChg chg="mod">
          <ac:chgData name="Ally Merrett" userId="b9ada043e008f9d1" providerId="LiveId" clId="{7D667A06-3DD3-4C55-AD2A-CCD93295F6B3}" dt="2024-02-22T00:40:57.229" v="5737" actId="207"/>
          <ac:spMkLst>
            <pc:docMk/>
            <pc:sldMk cId="3786517964" sldId="812"/>
            <ac:spMk id="165" creationId="{00000000-0000-0000-0000-000000000000}"/>
          </ac:spMkLst>
        </pc:spChg>
        <pc:spChg chg="mod">
          <ac:chgData name="Ally Merrett" userId="b9ada043e008f9d1" providerId="LiveId" clId="{7D667A06-3DD3-4C55-AD2A-CCD93295F6B3}" dt="2024-02-22T00:40:57.229" v="5737" actId="207"/>
          <ac:spMkLst>
            <pc:docMk/>
            <pc:sldMk cId="3786517964" sldId="812"/>
            <ac:spMk id="167" creationId="{00000000-0000-0000-0000-000000000000}"/>
          </ac:spMkLst>
        </pc:spChg>
        <pc:spChg chg="mod">
          <ac:chgData name="Ally Merrett" userId="b9ada043e008f9d1" providerId="LiveId" clId="{7D667A06-3DD3-4C55-AD2A-CCD93295F6B3}" dt="2024-02-22T00:40:57.229" v="5737" actId="207"/>
          <ac:spMkLst>
            <pc:docMk/>
            <pc:sldMk cId="3786517964" sldId="812"/>
            <ac:spMk id="168" creationId="{00000000-0000-0000-0000-000000000000}"/>
          </ac:spMkLst>
        </pc:spChg>
        <pc:spChg chg="mod">
          <ac:chgData name="Ally Merrett" userId="b9ada043e008f9d1" providerId="LiveId" clId="{7D667A06-3DD3-4C55-AD2A-CCD93295F6B3}" dt="2024-02-21T20:13:15.698" v="2552"/>
          <ac:spMkLst>
            <pc:docMk/>
            <pc:sldMk cId="3786517964" sldId="812"/>
            <ac:spMk id="170" creationId="{00000000-0000-0000-0000-000000000000}"/>
          </ac:spMkLst>
        </pc:spChg>
        <pc:spChg chg="mod">
          <ac:chgData name="Ally Merrett" userId="b9ada043e008f9d1" providerId="LiveId" clId="{7D667A06-3DD3-4C55-AD2A-CCD93295F6B3}" dt="2024-02-21T20:13:15.698" v="2552"/>
          <ac:spMkLst>
            <pc:docMk/>
            <pc:sldMk cId="3786517964" sldId="812"/>
            <ac:spMk id="171" creationId="{00000000-0000-0000-0000-000000000000}"/>
          </ac:spMkLst>
        </pc:spChg>
        <pc:spChg chg="mod">
          <ac:chgData name="Ally Merrett" userId="b9ada043e008f9d1" providerId="LiveId" clId="{7D667A06-3DD3-4C55-AD2A-CCD93295F6B3}" dt="2024-02-21T20:13:15.698" v="2552"/>
          <ac:spMkLst>
            <pc:docMk/>
            <pc:sldMk cId="3786517964" sldId="812"/>
            <ac:spMk id="173" creationId="{00000000-0000-0000-0000-000000000000}"/>
          </ac:spMkLst>
        </pc:spChg>
        <pc:spChg chg="mod">
          <ac:chgData name="Ally Merrett" userId="b9ada043e008f9d1" providerId="LiveId" clId="{7D667A06-3DD3-4C55-AD2A-CCD93295F6B3}" dt="2024-02-21T20:13:15.698" v="2552"/>
          <ac:spMkLst>
            <pc:docMk/>
            <pc:sldMk cId="3786517964" sldId="812"/>
            <ac:spMk id="174" creationId="{00000000-0000-0000-0000-000000000000}"/>
          </ac:spMkLst>
        </pc:spChg>
        <pc:spChg chg="mod">
          <ac:chgData name="Ally Merrett" userId="b9ada043e008f9d1" providerId="LiveId" clId="{7D667A06-3DD3-4C55-AD2A-CCD93295F6B3}" dt="2024-02-22T00:41:12.279" v="5741" actId="207"/>
          <ac:spMkLst>
            <pc:docMk/>
            <pc:sldMk cId="3786517964" sldId="812"/>
            <ac:spMk id="176" creationId="{00000000-0000-0000-0000-000000000000}"/>
          </ac:spMkLst>
        </pc:spChg>
        <pc:spChg chg="mod">
          <ac:chgData name="Ally Merrett" userId="b9ada043e008f9d1" providerId="LiveId" clId="{7D667A06-3DD3-4C55-AD2A-CCD93295F6B3}" dt="2024-02-22T00:41:12.279" v="5741" actId="207"/>
          <ac:spMkLst>
            <pc:docMk/>
            <pc:sldMk cId="3786517964" sldId="812"/>
            <ac:spMk id="177" creationId="{00000000-0000-0000-0000-000000000000}"/>
          </ac:spMkLst>
        </pc:spChg>
        <pc:spChg chg="add mod">
          <ac:chgData name="Ally Merrett" userId="b9ada043e008f9d1" providerId="LiveId" clId="{7D667A06-3DD3-4C55-AD2A-CCD93295F6B3}" dt="2024-02-21T20:13:15.698" v="2552"/>
          <ac:spMkLst>
            <pc:docMk/>
            <pc:sldMk cId="3786517964" sldId="812"/>
            <ac:spMk id="178" creationId="{00000000-0000-0000-0000-000000000000}"/>
          </ac:spMkLst>
        </pc:spChg>
        <pc:spChg chg="add mod">
          <ac:chgData name="Ally Merrett" userId="b9ada043e008f9d1" providerId="LiveId" clId="{7D667A06-3DD3-4C55-AD2A-CCD93295F6B3}" dt="2024-02-21T20:13:15.698" v="2552"/>
          <ac:spMkLst>
            <pc:docMk/>
            <pc:sldMk cId="3786517964" sldId="812"/>
            <ac:spMk id="179" creationId="{00000000-0000-0000-0000-000000000000}"/>
          </ac:spMkLst>
        </pc:spChg>
        <pc:spChg chg="add mod">
          <ac:chgData name="Ally Merrett" userId="b9ada043e008f9d1" providerId="LiveId" clId="{7D667A06-3DD3-4C55-AD2A-CCD93295F6B3}" dt="2024-02-21T20:13:15.698" v="2552"/>
          <ac:spMkLst>
            <pc:docMk/>
            <pc:sldMk cId="3786517964" sldId="812"/>
            <ac:spMk id="180" creationId="{00000000-0000-0000-0000-000000000000}"/>
          </ac:spMkLst>
        </pc:spChg>
        <pc:grpChg chg="add del mod ord">
          <ac:chgData name="Ally Merrett" userId="b9ada043e008f9d1" providerId="LiveId" clId="{7D667A06-3DD3-4C55-AD2A-CCD93295F6B3}" dt="2024-02-22T00:41:46.973" v="5756" actId="478"/>
          <ac:grpSpMkLst>
            <pc:docMk/>
            <pc:sldMk cId="3786517964" sldId="812"/>
            <ac:grpSpMk id="3" creationId="{650FE26C-E4E4-3B17-3113-DAC96F58BB32}"/>
          </ac:grpSpMkLst>
        </pc:grpChg>
        <pc:grpChg chg="del">
          <ac:chgData name="Ally Merrett" userId="b9ada043e008f9d1" providerId="LiveId" clId="{7D667A06-3DD3-4C55-AD2A-CCD93295F6B3}" dt="2024-02-21T20:13:14.601" v="2551" actId="478"/>
          <ac:grpSpMkLst>
            <pc:docMk/>
            <pc:sldMk cId="3786517964" sldId="812"/>
            <ac:grpSpMk id="133" creationId="{F74BFABD-13F6-1D81-DC27-99626AB04C31}"/>
          </ac:grpSpMkLst>
        </pc:grpChg>
        <pc:grpChg chg="add mod">
          <ac:chgData name="Ally Merrett" userId="b9ada043e008f9d1" providerId="LiveId" clId="{7D667A06-3DD3-4C55-AD2A-CCD93295F6B3}" dt="2024-02-21T20:13:15.698" v="2552"/>
          <ac:grpSpMkLst>
            <pc:docMk/>
            <pc:sldMk cId="3786517964" sldId="812"/>
            <ac:grpSpMk id="150" creationId="{00000000-0000-0000-0000-000000000000}"/>
          </ac:grpSpMkLst>
        </pc:grpChg>
        <pc:grpChg chg="add mod">
          <ac:chgData name="Ally Merrett" userId="b9ada043e008f9d1" providerId="LiveId" clId="{7D667A06-3DD3-4C55-AD2A-CCD93295F6B3}" dt="2024-02-22T00:40:57.229" v="5737" actId="207"/>
          <ac:grpSpMkLst>
            <pc:docMk/>
            <pc:sldMk cId="3786517964" sldId="812"/>
            <ac:grpSpMk id="160" creationId="{00000000-0000-0000-0000-000000000000}"/>
          </ac:grpSpMkLst>
        </pc:grpChg>
        <pc:grpChg chg="add mod">
          <ac:chgData name="Ally Merrett" userId="b9ada043e008f9d1" providerId="LiveId" clId="{7D667A06-3DD3-4C55-AD2A-CCD93295F6B3}" dt="2024-02-22T00:40:57.229" v="5737" actId="207"/>
          <ac:grpSpMkLst>
            <pc:docMk/>
            <pc:sldMk cId="3786517964" sldId="812"/>
            <ac:grpSpMk id="163" creationId="{00000000-0000-0000-0000-000000000000}"/>
          </ac:grpSpMkLst>
        </pc:grpChg>
        <pc:grpChg chg="add mod">
          <ac:chgData name="Ally Merrett" userId="b9ada043e008f9d1" providerId="LiveId" clId="{7D667A06-3DD3-4C55-AD2A-CCD93295F6B3}" dt="2024-02-22T00:40:57.229" v="5737" actId="207"/>
          <ac:grpSpMkLst>
            <pc:docMk/>
            <pc:sldMk cId="3786517964" sldId="812"/>
            <ac:grpSpMk id="166" creationId="{00000000-0000-0000-0000-000000000000}"/>
          </ac:grpSpMkLst>
        </pc:grpChg>
        <pc:grpChg chg="add mod">
          <ac:chgData name="Ally Merrett" userId="b9ada043e008f9d1" providerId="LiveId" clId="{7D667A06-3DD3-4C55-AD2A-CCD93295F6B3}" dt="2024-02-21T20:13:15.698" v="2552"/>
          <ac:grpSpMkLst>
            <pc:docMk/>
            <pc:sldMk cId="3786517964" sldId="812"/>
            <ac:grpSpMk id="169" creationId="{00000000-0000-0000-0000-000000000000}"/>
          </ac:grpSpMkLst>
        </pc:grpChg>
        <pc:grpChg chg="add mod">
          <ac:chgData name="Ally Merrett" userId="b9ada043e008f9d1" providerId="LiveId" clId="{7D667A06-3DD3-4C55-AD2A-CCD93295F6B3}" dt="2024-02-21T20:13:15.698" v="2552"/>
          <ac:grpSpMkLst>
            <pc:docMk/>
            <pc:sldMk cId="3786517964" sldId="812"/>
            <ac:grpSpMk id="172" creationId="{00000000-0000-0000-0000-000000000000}"/>
          </ac:grpSpMkLst>
        </pc:grpChg>
        <pc:grpChg chg="add del mod">
          <ac:chgData name="Ally Merrett" userId="b9ada043e008f9d1" providerId="LiveId" clId="{7D667A06-3DD3-4C55-AD2A-CCD93295F6B3}" dt="2024-02-22T00:41:33.542" v="5750" actId="478"/>
          <ac:grpSpMkLst>
            <pc:docMk/>
            <pc:sldMk cId="3786517964" sldId="812"/>
            <ac:grpSpMk id="175" creationId="{00000000-0000-0000-0000-000000000000}"/>
          </ac:grpSpMkLst>
        </pc:grpChg>
        <pc:graphicFrameChg chg="del">
          <ac:chgData name="Ally Merrett" userId="b9ada043e008f9d1" providerId="LiveId" clId="{7D667A06-3DD3-4C55-AD2A-CCD93295F6B3}" dt="2024-02-21T20:13:12.858" v="2548" actId="478"/>
          <ac:graphicFrameMkLst>
            <pc:docMk/>
            <pc:sldMk cId="3786517964" sldId="812"/>
            <ac:graphicFrameMk id="131" creationId="{6501C57F-3140-4CBE-BAC1-591BF2E1C318}"/>
          </ac:graphicFrameMkLst>
        </pc:graphicFrameChg>
        <pc:graphicFrameChg chg="add mod">
          <ac:chgData name="Ally Merrett" userId="b9ada043e008f9d1" providerId="LiveId" clId="{7D667A06-3DD3-4C55-AD2A-CCD93295F6B3}" dt="2024-02-21T20:13:15.698" v="2552"/>
          <ac:graphicFrameMkLst>
            <pc:docMk/>
            <pc:sldMk cId="3786517964" sldId="812"/>
            <ac:graphicFrameMk id="149" creationId="{00000000-0000-0000-0000-000000000000}"/>
          </ac:graphicFrameMkLst>
        </pc:graphicFrameChg>
      </pc:sldChg>
      <pc:sldChg chg="addSp delSp modSp add del mod">
        <pc:chgData name="Ally Merrett" userId="b9ada043e008f9d1" providerId="LiveId" clId="{7D667A06-3DD3-4C55-AD2A-CCD93295F6B3}" dt="2024-02-21T20:26:15.457" v="3123" actId="47"/>
        <pc:sldMkLst>
          <pc:docMk/>
          <pc:sldMk cId="1923729575" sldId="813"/>
        </pc:sldMkLst>
        <pc:spChg chg="del">
          <ac:chgData name="Ally Merrett" userId="b9ada043e008f9d1" providerId="LiveId" clId="{7D667A06-3DD3-4C55-AD2A-CCD93295F6B3}" dt="2024-02-21T20:13:42.617" v="2557" actId="478"/>
          <ac:spMkLst>
            <pc:docMk/>
            <pc:sldMk cId="1923729575" sldId="813"/>
            <ac:spMk id="153" creationId="{B3F82E36-CFEE-650F-2CFE-4FB62CAC9B2A}"/>
          </ac:spMkLst>
        </pc:spChg>
        <pc:spChg chg="del">
          <ac:chgData name="Ally Merrett" userId="b9ada043e008f9d1" providerId="LiveId" clId="{7D667A06-3DD3-4C55-AD2A-CCD93295F6B3}" dt="2024-02-21T20:13:42.617" v="2557" actId="478"/>
          <ac:spMkLst>
            <pc:docMk/>
            <pc:sldMk cId="1923729575" sldId="813"/>
            <ac:spMk id="154" creationId="{33D0803B-D218-60AF-97EF-26BA9F96C1AB}"/>
          </ac:spMkLst>
        </pc:spChg>
        <pc:spChg chg="del">
          <ac:chgData name="Ally Merrett" userId="b9ada043e008f9d1" providerId="LiveId" clId="{7D667A06-3DD3-4C55-AD2A-CCD93295F6B3}" dt="2024-02-21T20:13:42.617" v="2557" actId="478"/>
          <ac:spMkLst>
            <pc:docMk/>
            <pc:sldMk cId="1923729575" sldId="813"/>
            <ac:spMk id="155" creationId="{A66178A0-325A-474C-1CFD-638146A67CBB}"/>
          </ac:spMkLst>
        </pc:spChg>
        <pc:spChg chg="del">
          <ac:chgData name="Ally Merrett" userId="b9ada043e008f9d1" providerId="LiveId" clId="{7D667A06-3DD3-4C55-AD2A-CCD93295F6B3}" dt="2024-02-21T20:13:42.617" v="2557" actId="478"/>
          <ac:spMkLst>
            <pc:docMk/>
            <pc:sldMk cId="1923729575" sldId="813"/>
            <ac:spMk id="156" creationId="{5CE597BA-C224-E304-5C4A-34725D8DF537}"/>
          </ac:spMkLst>
        </pc:spChg>
        <pc:spChg chg="del">
          <ac:chgData name="Ally Merrett" userId="b9ada043e008f9d1" providerId="LiveId" clId="{7D667A06-3DD3-4C55-AD2A-CCD93295F6B3}" dt="2024-02-21T20:13:42.617" v="2557" actId="478"/>
          <ac:spMkLst>
            <pc:docMk/>
            <pc:sldMk cId="1923729575" sldId="813"/>
            <ac:spMk id="157" creationId="{5FD7F4F3-BA69-217F-038E-58EB6769F16B}"/>
          </ac:spMkLst>
        </pc:spChg>
        <pc:spChg chg="del">
          <ac:chgData name="Ally Merrett" userId="b9ada043e008f9d1" providerId="LiveId" clId="{7D667A06-3DD3-4C55-AD2A-CCD93295F6B3}" dt="2024-02-21T20:13:42.617" v="2557" actId="478"/>
          <ac:spMkLst>
            <pc:docMk/>
            <pc:sldMk cId="1923729575" sldId="813"/>
            <ac:spMk id="158" creationId="{C31BA5DF-7588-F40C-21F5-2D6E770B0301}"/>
          </ac:spMkLst>
        </pc:spChg>
        <pc:spChg chg="del">
          <ac:chgData name="Ally Merrett" userId="b9ada043e008f9d1" providerId="LiveId" clId="{7D667A06-3DD3-4C55-AD2A-CCD93295F6B3}" dt="2024-02-21T20:13:42.617" v="2557" actId="478"/>
          <ac:spMkLst>
            <pc:docMk/>
            <pc:sldMk cId="1923729575" sldId="813"/>
            <ac:spMk id="159" creationId="{44D1012D-B541-6248-82EA-993E4AA5EA4B}"/>
          </ac:spMkLst>
        </pc:spChg>
        <pc:spChg chg="del">
          <ac:chgData name="Ally Merrett" userId="b9ada043e008f9d1" providerId="LiveId" clId="{7D667A06-3DD3-4C55-AD2A-CCD93295F6B3}" dt="2024-02-21T20:13:42.617" v="2557" actId="478"/>
          <ac:spMkLst>
            <pc:docMk/>
            <pc:sldMk cId="1923729575" sldId="813"/>
            <ac:spMk id="178" creationId="{802DEDB3-7293-2083-0FD2-981101FE1621}"/>
          </ac:spMkLst>
        </pc:spChg>
        <pc:spChg chg="del">
          <ac:chgData name="Ally Merrett" userId="b9ada043e008f9d1" providerId="LiveId" clId="{7D667A06-3DD3-4C55-AD2A-CCD93295F6B3}" dt="2024-02-21T20:13:42.617" v="2557" actId="478"/>
          <ac:spMkLst>
            <pc:docMk/>
            <pc:sldMk cId="1923729575" sldId="813"/>
            <ac:spMk id="179" creationId="{9B66276B-D1BD-D657-4889-8E5177BFFDBC}"/>
          </ac:spMkLst>
        </pc:spChg>
        <pc:spChg chg="del">
          <ac:chgData name="Ally Merrett" userId="b9ada043e008f9d1" providerId="LiveId" clId="{7D667A06-3DD3-4C55-AD2A-CCD93295F6B3}" dt="2024-02-21T20:13:42.617" v="2557" actId="478"/>
          <ac:spMkLst>
            <pc:docMk/>
            <pc:sldMk cId="1923729575" sldId="813"/>
            <ac:spMk id="180" creationId="{5C0A3C40-DE83-C4E0-2EEE-9552A48622E2}"/>
          </ac:spMkLst>
        </pc:spChg>
        <pc:spChg chg="add del mod ord">
          <ac:chgData name="Ally Merrett" userId="b9ada043e008f9d1" providerId="LiveId" clId="{7D667A06-3DD3-4C55-AD2A-CCD93295F6B3}" dt="2024-02-21T20:26:09.580" v="3120" actId="21"/>
          <ac:spMkLst>
            <pc:docMk/>
            <pc:sldMk cId="1923729575" sldId="813"/>
            <ac:spMk id="186" creationId="{00000000-0000-0000-0000-000000000000}"/>
          </ac:spMkLst>
        </pc:spChg>
        <pc:spChg chg="add del mod">
          <ac:chgData name="Ally Merrett" userId="b9ada043e008f9d1" providerId="LiveId" clId="{7D667A06-3DD3-4C55-AD2A-CCD93295F6B3}" dt="2024-02-21T20:13:49.118" v="2560" actId="478"/>
          <ac:spMkLst>
            <pc:docMk/>
            <pc:sldMk cId="1923729575" sldId="813"/>
            <ac:spMk id="189" creationId="{00000000-0000-0000-0000-000000000000}"/>
          </ac:spMkLst>
        </pc:spChg>
        <pc:spChg chg="add del mod">
          <ac:chgData name="Ally Merrett" userId="b9ada043e008f9d1" providerId="LiveId" clId="{7D667A06-3DD3-4C55-AD2A-CCD93295F6B3}" dt="2024-02-21T20:26:09.580" v="3120" actId="21"/>
          <ac:spMkLst>
            <pc:docMk/>
            <pc:sldMk cId="1923729575" sldId="813"/>
            <ac:spMk id="190" creationId="{00000000-0000-0000-0000-000000000000}"/>
          </ac:spMkLst>
        </pc:spChg>
        <pc:spChg chg="mod">
          <ac:chgData name="Ally Merrett" userId="b9ada043e008f9d1" providerId="LiveId" clId="{7D667A06-3DD3-4C55-AD2A-CCD93295F6B3}" dt="2024-02-21T20:13:43.763" v="2558"/>
          <ac:spMkLst>
            <pc:docMk/>
            <pc:sldMk cId="1923729575" sldId="813"/>
            <ac:spMk id="192" creationId="{00000000-0000-0000-0000-000000000000}"/>
          </ac:spMkLst>
        </pc:spChg>
        <pc:spChg chg="mod">
          <ac:chgData name="Ally Merrett" userId="b9ada043e008f9d1" providerId="LiveId" clId="{7D667A06-3DD3-4C55-AD2A-CCD93295F6B3}" dt="2024-02-21T20:13:43.763" v="2558"/>
          <ac:spMkLst>
            <pc:docMk/>
            <pc:sldMk cId="1923729575" sldId="813"/>
            <ac:spMk id="193" creationId="{00000000-0000-0000-0000-000000000000}"/>
          </ac:spMkLst>
        </pc:spChg>
        <pc:spChg chg="add del mod">
          <ac:chgData name="Ally Merrett" userId="b9ada043e008f9d1" providerId="LiveId" clId="{7D667A06-3DD3-4C55-AD2A-CCD93295F6B3}" dt="2024-02-21T20:26:03.013" v="3118" actId="21"/>
          <ac:spMkLst>
            <pc:docMk/>
            <pc:sldMk cId="1923729575" sldId="813"/>
            <ac:spMk id="201" creationId="{00000000-0000-0000-0000-000000000000}"/>
          </ac:spMkLst>
        </pc:spChg>
        <pc:spChg chg="add del mod">
          <ac:chgData name="Ally Merrett" userId="b9ada043e008f9d1" providerId="LiveId" clId="{7D667A06-3DD3-4C55-AD2A-CCD93295F6B3}" dt="2024-02-21T20:26:03.013" v="3118" actId="21"/>
          <ac:spMkLst>
            <pc:docMk/>
            <pc:sldMk cId="1923729575" sldId="813"/>
            <ac:spMk id="202" creationId="{00000000-0000-0000-0000-000000000000}"/>
          </ac:spMkLst>
        </pc:spChg>
        <pc:spChg chg="mod">
          <ac:chgData name="Ally Merrett" userId="b9ada043e008f9d1" providerId="LiveId" clId="{7D667A06-3DD3-4C55-AD2A-CCD93295F6B3}" dt="2024-02-21T20:13:43.763" v="2558"/>
          <ac:spMkLst>
            <pc:docMk/>
            <pc:sldMk cId="1923729575" sldId="813"/>
            <ac:spMk id="213" creationId="{00000000-0000-0000-0000-000000000000}"/>
          </ac:spMkLst>
        </pc:spChg>
        <pc:spChg chg="mod">
          <ac:chgData name="Ally Merrett" userId="b9ada043e008f9d1" providerId="LiveId" clId="{7D667A06-3DD3-4C55-AD2A-CCD93295F6B3}" dt="2024-02-21T20:13:43.763" v="2558"/>
          <ac:spMkLst>
            <pc:docMk/>
            <pc:sldMk cId="1923729575" sldId="813"/>
            <ac:spMk id="214" creationId="{00000000-0000-0000-0000-000000000000}"/>
          </ac:spMkLst>
        </pc:spChg>
        <pc:spChg chg="mod">
          <ac:chgData name="Ally Merrett" userId="b9ada043e008f9d1" providerId="LiveId" clId="{7D667A06-3DD3-4C55-AD2A-CCD93295F6B3}" dt="2024-02-21T20:13:43.763" v="2558"/>
          <ac:spMkLst>
            <pc:docMk/>
            <pc:sldMk cId="1923729575" sldId="813"/>
            <ac:spMk id="215" creationId="{00000000-0000-0000-0000-000000000000}"/>
          </ac:spMkLst>
        </pc:spChg>
        <pc:grpChg chg="del">
          <ac:chgData name="Ally Merrett" userId="b9ada043e008f9d1" providerId="LiveId" clId="{7D667A06-3DD3-4C55-AD2A-CCD93295F6B3}" dt="2024-02-21T20:13:42.617" v="2557" actId="478"/>
          <ac:grpSpMkLst>
            <pc:docMk/>
            <pc:sldMk cId="1923729575" sldId="813"/>
            <ac:grpSpMk id="150" creationId="{A4D0278C-6967-847C-EABE-C504A5EDBDF4}"/>
          </ac:grpSpMkLst>
        </pc:grpChg>
        <pc:grpChg chg="del">
          <ac:chgData name="Ally Merrett" userId="b9ada043e008f9d1" providerId="LiveId" clId="{7D667A06-3DD3-4C55-AD2A-CCD93295F6B3}" dt="2024-02-21T20:13:42.617" v="2557" actId="478"/>
          <ac:grpSpMkLst>
            <pc:docMk/>
            <pc:sldMk cId="1923729575" sldId="813"/>
            <ac:grpSpMk id="160" creationId="{F8B2805A-9039-5BE3-0248-958EF045BCA1}"/>
          </ac:grpSpMkLst>
        </pc:grpChg>
        <pc:grpChg chg="del">
          <ac:chgData name="Ally Merrett" userId="b9ada043e008f9d1" providerId="LiveId" clId="{7D667A06-3DD3-4C55-AD2A-CCD93295F6B3}" dt="2024-02-21T20:13:42.617" v="2557" actId="478"/>
          <ac:grpSpMkLst>
            <pc:docMk/>
            <pc:sldMk cId="1923729575" sldId="813"/>
            <ac:grpSpMk id="163" creationId="{DD20DBF2-2B73-31FC-DD7B-058A6357B0B1}"/>
          </ac:grpSpMkLst>
        </pc:grpChg>
        <pc:grpChg chg="del">
          <ac:chgData name="Ally Merrett" userId="b9ada043e008f9d1" providerId="LiveId" clId="{7D667A06-3DD3-4C55-AD2A-CCD93295F6B3}" dt="2024-02-21T20:13:42.617" v="2557" actId="478"/>
          <ac:grpSpMkLst>
            <pc:docMk/>
            <pc:sldMk cId="1923729575" sldId="813"/>
            <ac:grpSpMk id="166" creationId="{C99A8CBE-DC9D-8550-51E3-7A53498F799C}"/>
          </ac:grpSpMkLst>
        </pc:grpChg>
        <pc:grpChg chg="del">
          <ac:chgData name="Ally Merrett" userId="b9ada043e008f9d1" providerId="LiveId" clId="{7D667A06-3DD3-4C55-AD2A-CCD93295F6B3}" dt="2024-02-21T20:13:42.617" v="2557" actId="478"/>
          <ac:grpSpMkLst>
            <pc:docMk/>
            <pc:sldMk cId="1923729575" sldId="813"/>
            <ac:grpSpMk id="169" creationId="{BCF01873-0881-13DB-2DD7-14B5F8C9E4AF}"/>
          </ac:grpSpMkLst>
        </pc:grpChg>
        <pc:grpChg chg="del">
          <ac:chgData name="Ally Merrett" userId="b9ada043e008f9d1" providerId="LiveId" clId="{7D667A06-3DD3-4C55-AD2A-CCD93295F6B3}" dt="2024-02-21T20:13:42.617" v="2557" actId="478"/>
          <ac:grpSpMkLst>
            <pc:docMk/>
            <pc:sldMk cId="1923729575" sldId="813"/>
            <ac:grpSpMk id="172" creationId="{A68C7184-C9A5-735B-8122-C9C2E19ACA0B}"/>
          </ac:grpSpMkLst>
        </pc:grpChg>
        <pc:grpChg chg="del">
          <ac:chgData name="Ally Merrett" userId="b9ada043e008f9d1" providerId="LiveId" clId="{7D667A06-3DD3-4C55-AD2A-CCD93295F6B3}" dt="2024-02-21T20:13:42.617" v="2557" actId="478"/>
          <ac:grpSpMkLst>
            <pc:docMk/>
            <pc:sldMk cId="1923729575" sldId="813"/>
            <ac:grpSpMk id="175" creationId="{CF308417-28C7-DB68-1FA7-ADB621B89CE0}"/>
          </ac:grpSpMkLst>
        </pc:grpChg>
        <pc:grpChg chg="add del mod">
          <ac:chgData name="Ally Merrett" userId="b9ada043e008f9d1" providerId="LiveId" clId="{7D667A06-3DD3-4C55-AD2A-CCD93295F6B3}" dt="2024-02-21T20:26:03.013" v="3118" actId="21"/>
          <ac:grpSpMkLst>
            <pc:docMk/>
            <pc:sldMk cId="1923729575" sldId="813"/>
            <ac:grpSpMk id="191" creationId="{00000000-0000-0000-0000-000000000000}"/>
          </ac:grpSpMkLst>
        </pc:grpChg>
        <pc:grpChg chg="add del mod">
          <ac:chgData name="Ally Merrett" userId="b9ada043e008f9d1" providerId="LiveId" clId="{7D667A06-3DD3-4C55-AD2A-CCD93295F6B3}" dt="2024-02-21T20:26:03.013" v="3118" actId="21"/>
          <ac:grpSpMkLst>
            <pc:docMk/>
            <pc:sldMk cId="1923729575" sldId="813"/>
            <ac:grpSpMk id="212" creationId="{00000000-0000-0000-0000-000000000000}"/>
          </ac:grpSpMkLst>
        </pc:grpChg>
        <pc:graphicFrameChg chg="del">
          <ac:chgData name="Ally Merrett" userId="b9ada043e008f9d1" providerId="LiveId" clId="{7D667A06-3DD3-4C55-AD2A-CCD93295F6B3}" dt="2024-02-21T20:13:42.617" v="2557" actId="478"/>
          <ac:graphicFrameMkLst>
            <pc:docMk/>
            <pc:sldMk cId="1923729575" sldId="813"/>
            <ac:graphicFrameMk id="149" creationId="{AB9AED4A-0785-16D4-9F59-9B35CB9998C5}"/>
          </ac:graphicFrameMkLst>
        </pc:graphicFrameChg>
      </pc:sldChg>
      <pc:sldChg chg="addSp delSp modSp add mod">
        <pc:chgData name="Ally Merrett" userId="b9ada043e008f9d1" providerId="LiveId" clId="{7D667A06-3DD3-4C55-AD2A-CCD93295F6B3}" dt="2024-02-21T20:27:00.796" v="3142" actId="1038"/>
        <pc:sldMkLst>
          <pc:docMk/>
          <pc:sldMk cId="13362731" sldId="814"/>
        </pc:sldMkLst>
        <pc:spChg chg="add mod">
          <ac:chgData name="Ally Merrett" userId="b9ada043e008f9d1" providerId="LiveId" clId="{7D667A06-3DD3-4C55-AD2A-CCD93295F6B3}" dt="2024-02-21T20:21:51.345" v="2998"/>
          <ac:spMkLst>
            <pc:docMk/>
            <pc:sldMk cId="13362731" sldId="814"/>
            <ac:spMk id="2" creationId="{FC7C07D7-E83A-1E50-5AA3-FCB73C2CC898}"/>
          </ac:spMkLst>
        </pc:spChg>
        <pc:spChg chg="add mod">
          <ac:chgData name="Ally Merrett" userId="b9ada043e008f9d1" providerId="LiveId" clId="{7D667A06-3DD3-4C55-AD2A-CCD93295F6B3}" dt="2024-02-21T20:21:51.345" v="2998"/>
          <ac:spMkLst>
            <pc:docMk/>
            <pc:sldMk cId="13362731" sldId="814"/>
            <ac:spMk id="3" creationId="{A4C5AADE-4479-F355-EA8C-A39985816909}"/>
          </ac:spMkLst>
        </pc:spChg>
        <pc:spChg chg="add mod">
          <ac:chgData name="Ally Merrett" userId="b9ada043e008f9d1" providerId="LiveId" clId="{7D667A06-3DD3-4C55-AD2A-CCD93295F6B3}" dt="2024-02-21T20:21:51.345" v="2998"/>
          <ac:spMkLst>
            <pc:docMk/>
            <pc:sldMk cId="13362731" sldId="814"/>
            <ac:spMk id="4" creationId="{2DB78FB7-EF15-1587-3974-21FFBF0F0656}"/>
          </ac:spMkLst>
        </pc:spChg>
        <pc:spChg chg="add mod">
          <ac:chgData name="Ally Merrett" userId="b9ada043e008f9d1" providerId="LiveId" clId="{7D667A06-3DD3-4C55-AD2A-CCD93295F6B3}" dt="2024-02-21T20:21:51.345" v="2998"/>
          <ac:spMkLst>
            <pc:docMk/>
            <pc:sldMk cId="13362731" sldId="814"/>
            <ac:spMk id="5" creationId="{6904B65B-D14A-E09A-A360-D671F6F9FE94}"/>
          </ac:spMkLst>
        </pc:spChg>
        <pc:spChg chg="mod">
          <ac:chgData name="Ally Merrett" userId="b9ada043e008f9d1" providerId="LiveId" clId="{7D667A06-3DD3-4C55-AD2A-CCD93295F6B3}" dt="2024-02-21T20:21:51.345" v="2998"/>
          <ac:spMkLst>
            <pc:docMk/>
            <pc:sldMk cId="13362731" sldId="814"/>
            <ac:spMk id="7" creationId="{F18C8198-7F80-7F2E-9D16-941D752206CF}"/>
          </ac:spMkLst>
        </pc:spChg>
        <pc:spChg chg="mod">
          <ac:chgData name="Ally Merrett" userId="b9ada043e008f9d1" providerId="LiveId" clId="{7D667A06-3DD3-4C55-AD2A-CCD93295F6B3}" dt="2024-02-21T20:21:51.345" v="2998"/>
          <ac:spMkLst>
            <pc:docMk/>
            <pc:sldMk cId="13362731" sldId="814"/>
            <ac:spMk id="12" creationId="{2620E82C-2B01-5929-669F-4F7CFCAD4592}"/>
          </ac:spMkLst>
        </pc:spChg>
        <pc:spChg chg="add del mod">
          <ac:chgData name="Ally Merrett" userId="b9ada043e008f9d1" providerId="LiveId" clId="{7D667A06-3DD3-4C55-AD2A-CCD93295F6B3}" dt="2024-02-21T20:24:00.527" v="3095" actId="21"/>
          <ac:spMkLst>
            <pc:docMk/>
            <pc:sldMk cId="13362731" sldId="814"/>
            <ac:spMk id="14" creationId="{8FA41B2B-209C-0374-9103-AE295F059F11}"/>
          </ac:spMkLst>
        </pc:spChg>
        <pc:spChg chg="add del mod">
          <ac:chgData name="Ally Merrett" userId="b9ada043e008f9d1" providerId="LiveId" clId="{7D667A06-3DD3-4C55-AD2A-CCD93295F6B3}" dt="2024-02-21T20:24:00.527" v="3095" actId="21"/>
          <ac:spMkLst>
            <pc:docMk/>
            <pc:sldMk cId="13362731" sldId="814"/>
            <ac:spMk id="15" creationId="{17A3E769-3B63-D87E-EDE6-70F1233F2392}"/>
          </ac:spMkLst>
        </pc:spChg>
        <pc:spChg chg="add del mod">
          <ac:chgData name="Ally Merrett" userId="b9ada043e008f9d1" providerId="LiveId" clId="{7D667A06-3DD3-4C55-AD2A-CCD93295F6B3}" dt="2024-02-21T20:24:00.527" v="3095" actId="21"/>
          <ac:spMkLst>
            <pc:docMk/>
            <pc:sldMk cId="13362731" sldId="814"/>
            <ac:spMk id="16" creationId="{853B243E-3D02-2E36-251C-42A3E1A0B033}"/>
          </ac:spMkLst>
        </pc:spChg>
        <pc:spChg chg="add del mod">
          <ac:chgData name="Ally Merrett" userId="b9ada043e008f9d1" providerId="LiveId" clId="{7D667A06-3DD3-4C55-AD2A-CCD93295F6B3}" dt="2024-02-21T20:24:00.527" v="3095" actId="21"/>
          <ac:spMkLst>
            <pc:docMk/>
            <pc:sldMk cId="13362731" sldId="814"/>
            <ac:spMk id="17" creationId="{95DADB44-9CDD-4538-F002-641CF356800D}"/>
          </ac:spMkLst>
        </pc:spChg>
        <pc:spChg chg="mod">
          <ac:chgData name="Ally Merrett" userId="b9ada043e008f9d1" providerId="LiveId" clId="{7D667A06-3DD3-4C55-AD2A-CCD93295F6B3}" dt="2024-02-21T20:21:55.468" v="3000"/>
          <ac:spMkLst>
            <pc:docMk/>
            <pc:sldMk cId="13362731" sldId="814"/>
            <ac:spMk id="19" creationId="{F8E9E63E-54FC-E0B6-9B08-FA3ED13BAF6B}"/>
          </ac:spMkLst>
        </pc:spChg>
        <pc:spChg chg="mod">
          <ac:chgData name="Ally Merrett" userId="b9ada043e008f9d1" providerId="LiveId" clId="{7D667A06-3DD3-4C55-AD2A-CCD93295F6B3}" dt="2024-02-21T20:21:55.468" v="3000"/>
          <ac:spMkLst>
            <pc:docMk/>
            <pc:sldMk cId="13362731" sldId="814"/>
            <ac:spMk id="23" creationId="{6D7FDAA7-9940-AC18-A378-C523F360C66A}"/>
          </ac:spMkLst>
        </pc:spChg>
        <pc:spChg chg="add mod">
          <ac:chgData name="Ally Merrett" userId="b9ada043e008f9d1" providerId="LiveId" clId="{7D667A06-3DD3-4C55-AD2A-CCD93295F6B3}" dt="2024-02-21T20:24:06.908" v="3096"/>
          <ac:spMkLst>
            <pc:docMk/>
            <pc:sldMk cId="13362731" sldId="814"/>
            <ac:spMk id="25" creationId="{8FA41B2B-209C-0374-9103-AE295F059F11}"/>
          </ac:spMkLst>
        </pc:spChg>
        <pc:spChg chg="add mod">
          <ac:chgData name="Ally Merrett" userId="b9ada043e008f9d1" providerId="LiveId" clId="{7D667A06-3DD3-4C55-AD2A-CCD93295F6B3}" dt="2024-02-21T20:24:06.908" v="3096"/>
          <ac:spMkLst>
            <pc:docMk/>
            <pc:sldMk cId="13362731" sldId="814"/>
            <ac:spMk id="26" creationId="{17A3E769-3B63-D87E-EDE6-70F1233F2392}"/>
          </ac:spMkLst>
        </pc:spChg>
        <pc:spChg chg="add mod">
          <ac:chgData name="Ally Merrett" userId="b9ada043e008f9d1" providerId="LiveId" clId="{7D667A06-3DD3-4C55-AD2A-CCD93295F6B3}" dt="2024-02-21T20:24:06.908" v="3096"/>
          <ac:spMkLst>
            <pc:docMk/>
            <pc:sldMk cId="13362731" sldId="814"/>
            <ac:spMk id="27" creationId="{853B243E-3D02-2E36-251C-42A3E1A0B033}"/>
          </ac:spMkLst>
        </pc:spChg>
        <pc:spChg chg="add mod">
          <ac:chgData name="Ally Merrett" userId="b9ada043e008f9d1" providerId="LiveId" clId="{7D667A06-3DD3-4C55-AD2A-CCD93295F6B3}" dt="2024-02-21T20:24:06.908" v="3096"/>
          <ac:spMkLst>
            <pc:docMk/>
            <pc:sldMk cId="13362731" sldId="814"/>
            <ac:spMk id="28" creationId="{95DADB44-9CDD-4538-F002-641CF356800D}"/>
          </ac:spMkLst>
        </pc:spChg>
        <pc:spChg chg="mod topLvl">
          <ac:chgData name="Ally Merrett" userId="b9ada043e008f9d1" providerId="LiveId" clId="{7D667A06-3DD3-4C55-AD2A-CCD93295F6B3}" dt="2024-02-21T20:26:29.926" v="3124" actId="165"/>
          <ac:spMkLst>
            <pc:docMk/>
            <pc:sldMk cId="13362731" sldId="814"/>
            <ac:spMk id="30" creationId="{F8E9E63E-54FC-E0B6-9B08-FA3ED13BAF6B}"/>
          </ac:spMkLst>
        </pc:spChg>
        <pc:spChg chg="mod topLvl">
          <ac:chgData name="Ally Merrett" userId="b9ada043e008f9d1" providerId="LiveId" clId="{7D667A06-3DD3-4C55-AD2A-CCD93295F6B3}" dt="2024-02-21T20:24:28.678" v="3102" actId="165"/>
          <ac:spMkLst>
            <pc:docMk/>
            <pc:sldMk cId="13362731" sldId="814"/>
            <ac:spMk id="34" creationId="{6D7FDAA7-9940-AC18-A378-C523F360C66A}"/>
          </ac:spMkLst>
        </pc:spChg>
        <pc:spChg chg="del">
          <ac:chgData name="Ally Merrett" userId="b9ada043e008f9d1" providerId="LiveId" clId="{7D667A06-3DD3-4C55-AD2A-CCD93295F6B3}" dt="2024-02-21T20:14:18.870" v="2574" actId="478"/>
          <ac:spMkLst>
            <pc:docMk/>
            <pc:sldMk cId="13362731" sldId="814"/>
            <ac:spMk id="153" creationId="{2657090B-0DC4-5A23-2E5E-2E1A9D9AE7A9}"/>
          </ac:spMkLst>
        </pc:spChg>
        <pc:spChg chg="del">
          <ac:chgData name="Ally Merrett" userId="b9ada043e008f9d1" providerId="LiveId" clId="{7D667A06-3DD3-4C55-AD2A-CCD93295F6B3}" dt="2024-02-21T20:14:23.299" v="2577" actId="478"/>
          <ac:spMkLst>
            <pc:docMk/>
            <pc:sldMk cId="13362731" sldId="814"/>
            <ac:spMk id="154" creationId="{4C87F823-619B-CA56-6242-BDFB89AEADEE}"/>
          </ac:spMkLst>
        </pc:spChg>
        <pc:spChg chg="del mod">
          <ac:chgData name="Ally Merrett" userId="b9ada043e008f9d1" providerId="LiveId" clId="{7D667A06-3DD3-4C55-AD2A-CCD93295F6B3}" dt="2024-02-21T20:14:16.337" v="2572" actId="478"/>
          <ac:spMkLst>
            <pc:docMk/>
            <pc:sldMk cId="13362731" sldId="814"/>
            <ac:spMk id="155" creationId="{12DAC2F3-3306-7624-6E44-4FC8BB65AA52}"/>
          </ac:spMkLst>
        </pc:spChg>
        <pc:spChg chg="del">
          <ac:chgData name="Ally Merrett" userId="b9ada043e008f9d1" providerId="LiveId" clId="{7D667A06-3DD3-4C55-AD2A-CCD93295F6B3}" dt="2024-02-21T20:14:17.800" v="2573" actId="478"/>
          <ac:spMkLst>
            <pc:docMk/>
            <pc:sldMk cId="13362731" sldId="814"/>
            <ac:spMk id="156" creationId="{1539339B-DAF9-B5B2-A3AD-BA0B20BE1702}"/>
          </ac:spMkLst>
        </pc:spChg>
        <pc:spChg chg="del">
          <ac:chgData name="Ally Merrett" userId="b9ada043e008f9d1" providerId="LiveId" clId="{7D667A06-3DD3-4C55-AD2A-CCD93295F6B3}" dt="2024-02-21T20:14:25.126" v="2578" actId="478"/>
          <ac:spMkLst>
            <pc:docMk/>
            <pc:sldMk cId="13362731" sldId="814"/>
            <ac:spMk id="157" creationId="{5AFB0803-B319-1BB0-8C20-EE200F83ED60}"/>
          </ac:spMkLst>
        </pc:spChg>
        <pc:spChg chg="del">
          <ac:chgData name="Ally Merrett" userId="b9ada043e008f9d1" providerId="LiveId" clId="{7D667A06-3DD3-4C55-AD2A-CCD93295F6B3}" dt="2024-02-21T20:14:26.519" v="2579" actId="478"/>
          <ac:spMkLst>
            <pc:docMk/>
            <pc:sldMk cId="13362731" sldId="814"/>
            <ac:spMk id="158" creationId="{7C9430D1-7EDF-AD92-E94C-00A0FD647019}"/>
          </ac:spMkLst>
        </pc:spChg>
        <pc:spChg chg="del mod">
          <ac:chgData name="Ally Merrett" userId="b9ada043e008f9d1" providerId="LiveId" clId="{7D667A06-3DD3-4C55-AD2A-CCD93295F6B3}" dt="2024-02-21T20:21:59.317" v="3001" actId="478"/>
          <ac:spMkLst>
            <pc:docMk/>
            <pc:sldMk cId="13362731" sldId="814"/>
            <ac:spMk id="159" creationId="{60028430-3A13-E1CD-453C-3307D6A7A3A4}"/>
          </ac:spMkLst>
        </pc:spChg>
        <pc:spChg chg="del">
          <ac:chgData name="Ally Merrett" userId="b9ada043e008f9d1" providerId="LiveId" clId="{7D667A06-3DD3-4C55-AD2A-CCD93295F6B3}" dt="2024-02-21T20:14:31.992" v="2584" actId="478"/>
          <ac:spMkLst>
            <pc:docMk/>
            <pc:sldMk cId="13362731" sldId="814"/>
            <ac:spMk id="178" creationId="{3252E841-6218-B703-651F-D6F6219CA748}"/>
          </ac:spMkLst>
        </pc:spChg>
        <pc:spChg chg="del">
          <ac:chgData name="Ally Merrett" userId="b9ada043e008f9d1" providerId="LiveId" clId="{7D667A06-3DD3-4C55-AD2A-CCD93295F6B3}" dt="2024-02-21T20:14:30.817" v="2583" actId="478"/>
          <ac:spMkLst>
            <pc:docMk/>
            <pc:sldMk cId="13362731" sldId="814"/>
            <ac:spMk id="179" creationId="{BCDA36F5-5317-85CD-CA8D-C1A994936F5D}"/>
          </ac:spMkLst>
        </pc:spChg>
        <pc:spChg chg="del mod">
          <ac:chgData name="Ally Merrett" userId="b9ada043e008f9d1" providerId="LiveId" clId="{7D667A06-3DD3-4C55-AD2A-CCD93295F6B3}" dt="2024-02-21T20:14:28.465" v="2581" actId="478"/>
          <ac:spMkLst>
            <pc:docMk/>
            <pc:sldMk cId="13362731" sldId="814"/>
            <ac:spMk id="180" creationId="{9215FB7B-3294-C214-9E73-1DBC77465E72}"/>
          </ac:spMkLst>
        </pc:spChg>
        <pc:spChg chg="add mod ord">
          <ac:chgData name="Ally Merrett" userId="b9ada043e008f9d1" providerId="LiveId" clId="{7D667A06-3DD3-4C55-AD2A-CCD93295F6B3}" dt="2024-02-21T20:26:12.772" v="3122" actId="167"/>
          <ac:spMkLst>
            <pc:docMk/>
            <pc:sldMk cId="13362731" sldId="814"/>
            <ac:spMk id="186" creationId="{00000000-0000-0000-0000-000000000000}"/>
          </ac:spMkLst>
        </pc:spChg>
        <pc:spChg chg="add mod ord">
          <ac:chgData name="Ally Merrett" userId="b9ada043e008f9d1" providerId="LiveId" clId="{7D667A06-3DD3-4C55-AD2A-CCD93295F6B3}" dt="2024-02-21T20:26:12.772" v="3122" actId="167"/>
          <ac:spMkLst>
            <pc:docMk/>
            <pc:sldMk cId="13362731" sldId="814"/>
            <ac:spMk id="190" creationId="{00000000-0000-0000-0000-000000000000}"/>
          </ac:spMkLst>
        </pc:spChg>
        <pc:spChg chg="mod">
          <ac:chgData name="Ally Merrett" userId="b9ada043e008f9d1" providerId="LiveId" clId="{7D667A06-3DD3-4C55-AD2A-CCD93295F6B3}" dt="2024-02-21T20:26:04.775" v="3119"/>
          <ac:spMkLst>
            <pc:docMk/>
            <pc:sldMk cId="13362731" sldId="814"/>
            <ac:spMk id="192" creationId="{00000000-0000-0000-0000-000000000000}"/>
          </ac:spMkLst>
        </pc:spChg>
        <pc:spChg chg="mod">
          <ac:chgData name="Ally Merrett" userId="b9ada043e008f9d1" providerId="LiveId" clId="{7D667A06-3DD3-4C55-AD2A-CCD93295F6B3}" dt="2024-02-21T20:26:04.775" v="3119"/>
          <ac:spMkLst>
            <pc:docMk/>
            <pc:sldMk cId="13362731" sldId="814"/>
            <ac:spMk id="193" creationId="{00000000-0000-0000-0000-000000000000}"/>
          </ac:spMkLst>
        </pc:spChg>
        <pc:spChg chg="add mod">
          <ac:chgData name="Ally Merrett" userId="b9ada043e008f9d1" providerId="LiveId" clId="{7D667A06-3DD3-4C55-AD2A-CCD93295F6B3}" dt="2024-02-21T20:26:04.775" v="3119"/>
          <ac:spMkLst>
            <pc:docMk/>
            <pc:sldMk cId="13362731" sldId="814"/>
            <ac:spMk id="201" creationId="{00000000-0000-0000-0000-000000000000}"/>
          </ac:spMkLst>
        </pc:spChg>
        <pc:spChg chg="add mod">
          <ac:chgData name="Ally Merrett" userId="b9ada043e008f9d1" providerId="LiveId" clId="{7D667A06-3DD3-4C55-AD2A-CCD93295F6B3}" dt="2024-02-21T20:26:04.775" v="3119"/>
          <ac:spMkLst>
            <pc:docMk/>
            <pc:sldMk cId="13362731" sldId="814"/>
            <ac:spMk id="202" creationId="{00000000-0000-0000-0000-000000000000}"/>
          </ac:spMkLst>
        </pc:spChg>
        <pc:spChg chg="mod">
          <ac:chgData name="Ally Merrett" userId="b9ada043e008f9d1" providerId="LiveId" clId="{7D667A06-3DD3-4C55-AD2A-CCD93295F6B3}" dt="2024-02-21T20:26:04.775" v="3119"/>
          <ac:spMkLst>
            <pc:docMk/>
            <pc:sldMk cId="13362731" sldId="814"/>
            <ac:spMk id="213" creationId="{00000000-0000-0000-0000-000000000000}"/>
          </ac:spMkLst>
        </pc:spChg>
        <pc:spChg chg="mod">
          <ac:chgData name="Ally Merrett" userId="b9ada043e008f9d1" providerId="LiveId" clId="{7D667A06-3DD3-4C55-AD2A-CCD93295F6B3}" dt="2024-02-21T20:26:04.775" v="3119"/>
          <ac:spMkLst>
            <pc:docMk/>
            <pc:sldMk cId="13362731" sldId="814"/>
            <ac:spMk id="214" creationId="{00000000-0000-0000-0000-000000000000}"/>
          </ac:spMkLst>
        </pc:spChg>
        <pc:spChg chg="mod">
          <ac:chgData name="Ally Merrett" userId="b9ada043e008f9d1" providerId="LiveId" clId="{7D667A06-3DD3-4C55-AD2A-CCD93295F6B3}" dt="2024-02-21T20:26:04.775" v="3119"/>
          <ac:spMkLst>
            <pc:docMk/>
            <pc:sldMk cId="13362731" sldId="814"/>
            <ac:spMk id="215" creationId="{00000000-0000-0000-0000-000000000000}"/>
          </ac:spMkLst>
        </pc:spChg>
        <pc:grpChg chg="add mod">
          <ac:chgData name="Ally Merrett" userId="b9ada043e008f9d1" providerId="LiveId" clId="{7D667A06-3DD3-4C55-AD2A-CCD93295F6B3}" dt="2024-02-21T20:21:51.345" v="2998"/>
          <ac:grpSpMkLst>
            <pc:docMk/>
            <pc:sldMk cId="13362731" sldId="814"/>
            <ac:grpSpMk id="6" creationId="{2F1D7128-79FF-0E39-4F3F-7636E3C7A2D4}"/>
          </ac:grpSpMkLst>
        </pc:grpChg>
        <pc:grpChg chg="add mod">
          <ac:chgData name="Ally Merrett" userId="b9ada043e008f9d1" providerId="LiveId" clId="{7D667A06-3DD3-4C55-AD2A-CCD93295F6B3}" dt="2024-02-21T20:21:51.345" v="2998"/>
          <ac:grpSpMkLst>
            <pc:docMk/>
            <pc:sldMk cId="13362731" sldId="814"/>
            <ac:grpSpMk id="11" creationId="{95D03896-1AB5-013B-24AF-578AF3C1C92A}"/>
          </ac:grpSpMkLst>
        </pc:grpChg>
        <pc:grpChg chg="add del mod">
          <ac:chgData name="Ally Merrett" userId="b9ada043e008f9d1" providerId="LiveId" clId="{7D667A06-3DD3-4C55-AD2A-CCD93295F6B3}" dt="2024-02-21T20:24:00.527" v="3095" actId="21"/>
          <ac:grpSpMkLst>
            <pc:docMk/>
            <pc:sldMk cId="13362731" sldId="814"/>
            <ac:grpSpMk id="18" creationId="{3D8D1DDD-DF69-E483-C1D9-EA69A56C273E}"/>
          </ac:grpSpMkLst>
        </pc:grpChg>
        <pc:grpChg chg="add del mod">
          <ac:chgData name="Ally Merrett" userId="b9ada043e008f9d1" providerId="LiveId" clId="{7D667A06-3DD3-4C55-AD2A-CCD93295F6B3}" dt="2024-02-21T20:24:00.527" v="3095" actId="21"/>
          <ac:grpSpMkLst>
            <pc:docMk/>
            <pc:sldMk cId="13362731" sldId="814"/>
            <ac:grpSpMk id="22" creationId="{87D05B0A-7054-9780-F9A8-F269ABAF641E}"/>
          </ac:grpSpMkLst>
        </pc:grpChg>
        <pc:grpChg chg="add del mod">
          <ac:chgData name="Ally Merrett" userId="b9ada043e008f9d1" providerId="LiveId" clId="{7D667A06-3DD3-4C55-AD2A-CCD93295F6B3}" dt="2024-02-21T20:26:29.926" v="3124" actId="165"/>
          <ac:grpSpMkLst>
            <pc:docMk/>
            <pc:sldMk cId="13362731" sldId="814"/>
            <ac:grpSpMk id="29" creationId="{3D8D1DDD-DF69-E483-C1D9-EA69A56C273E}"/>
          </ac:grpSpMkLst>
        </pc:grpChg>
        <pc:grpChg chg="add del mod">
          <ac:chgData name="Ally Merrett" userId="b9ada043e008f9d1" providerId="LiveId" clId="{7D667A06-3DD3-4C55-AD2A-CCD93295F6B3}" dt="2024-02-21T20:24:28.678" v="3102" actId="165"/>
          <ac:grpSpMkLst>
            <pc:docMk/>
            <pc:sldMk cId="13362731" sldId="814"/>
            <ac:grpSpMk id="33" creationId="{87D05B0A-7054-9780-F9A8-F269ABAF641E}"/>
          </ac:grpSpMkLst>
        </pc:grpChg>
        <pc:grpChg chg="del">
          <ac:chgData name="Ally Merrett" userId="b9ada043e008f9d1" providerId="LiveId" clId="{7D667A06-3DD3-4C55-AD2A-CCD93295F6B3}" dt="2024-02-21T20:21:59.317" v="3001" actId="478"/>
          <ac:grpSpMkLst>
            <pc:docMk/>
            <pc:sldMk cId="13362731" sldId="814"/>
            <ac:grpSpMk id="150" creationId="{61B9671F-62DF-ADF5-21C2-BCB3D46A48B2}"/>
          </ac:grpSpMkLst>
        </pc:grpChg>
        <pc:grpChg chg="del">
          <ac:chgData name="Ally Merrett" userId="b9ada043e008f9d1" providerId="LiveId" clId="{7D667A06-3DD3-4C55-AD2A-CCD93295F6B3}" dt="2024-02-21T20:21:59.317" v="3001" actId="478"/>
          <ac:grpSpMkLst>
            <pc:docMk/>
            <pc:sldMk cId="13362731" sldId="814"/>
            <ac:grpSpMk id="160" creationId="{1D171E68-7852-876A-66F9-667AF3B06DB2}"/>
          </ac:grpSpMkLst>
        </pc:grpChg>
        <pc:grpChg chg="del">
          <ac:chgData name="Ally Merrett" userId="b9ada043e008f9d1" providerId="LiveId" clId="{7D667A06-3DD3-4C55-AD2A-CCD93295F6B3}" dt="2024-02-21T20:21:59.317" v="3001" actId="478"/>
          <ac:grpSpMkLst>
            <pc:docMk/>
            <pc:sldMk cId="13362731" sldId="814"/>
            <ac:grpSpMk id="163" creationId="{115CF9D9-6B79-0117-CAEC-74A0DA7341F3}"/>
          </ac:grpSpMkLst>
        </pc:grpChg>
        <pc:grpChg chg="del">
          <ac:chgData name="Ally Merrett" userId="b9ada043e008f9d1" providerId="LiveId" clId="{7D667A06-3DD3-4C55-AD2A-CCD93295F6B3}" dt="2024-02-21T20:21:59.317" v="3001" actId="478"/>
          <ac:grpSpMkLst>
            <pc:docMk/>
            <pc:sldMk cId="13362731" sldId="814"/>
            <ac:grpSpMk id="166" creationId="{C8A53C76-F4EA-FB20-4C63-3CF9E6931B56}"/>
          </ac:grpSpMkLst>
        </pc:grpChg>
        <pc:grpChg chg="del">
          <ac:chgData name="Ally Merrett" userId="b9ada043e008f9d1" providerId="LiveId" clId="{7D667A06-3DD3-4C55-AD2A-CCD93295F6B3}" dt="2024-02-21T20:14:15.031" v="2570" actId="478"/>
          <ac:grpSpMkLst>
            <pc:docMk/>
            <pc:sldMk cId="13362731" sldId="814"/>
            <ac:grpSpMk id="169" creationId="{7DE6C40B-0007-2B1F-E88E-F9DB6AB901B1}"/>
          </ac:grpSpMkLst>
        </pc:grpChg>
        <pc:grpChg chg="del">
          <ac:chgData name="Ally Merrett" userId="b9ada043e008f9d1" providerId="LiveId" clId="{7D667A06-3DD3-4C55-AD2A-CCD93295F6B3}" dt="2024-02-21T20:14:14.326" v="2569" actId="478"/>
          <ac:grpSpMkLst>
            <pc:docMk/>
            <pc:sldMk cId="13362731" sldId="814"/>
            <ac:grpSpMk id="172" creationId="{2809F0DA-EC59-B50B-21A2-0849BB1E57EA}"/>
          </ac:grpSpMkLst>
        </pc:grpChg>
        <pc:grpChg chg="del">
          <ac:chgData name="Ally Merrett" userId="b9ada043e008f9d1" providerId="LiveId" clId="{7D667A06-3DD3-4C55-AD2A-CCD93295F6B3}" dt="2024-02-21T20:14:29.048" v="2582" actId="478"/>
          <ac:grpSpMkLst>
            <pc:docMk/>
            <pc:sldMk cId="13362731" sldId="814"/>
            <ac:grpSpMk id="175" creationId="{D5D5690D-3C0D-50F1-AAC2-BCC4DE7ED894}"/>
          </ac:grpSpMkLst>
        </pc:grpChg>
        <pc:grpChg chg="add mod">
          <ac:chgData name="Ally Merrett" userId="b9ada043e008f9d1" providerId="LiveId" clId="{7D667A06-3DD3-4C55-AD2A-CCD93295F6B3}" dt="2024-02-21T20:26:04.775" v="3119"/>
          <ac:grpSpMkLst>
            <pc:docMk/>
            <pc:sldMk cId="13362731" sldId="814"/>
            <ac:grpSpMk id="191" creationId="{00000000-0000-0000-0000-000000000000}"/>
          </ac:grpSpMkLst>
        </pc:grpChg>
        <pc:grpChg chg="add mod">
          <ac:chgData name="Ally Merrett" userId="b9ada043e008f9d1" providerId="LiveId" clId="{7D667A06-3DD3-4C55-AD2A-CCD93295F6B3}" dt="2024-02-21T20:26:04.775" v="3119"/>
          <ac:grpSpMkLst>
            <pc:docMk/>
            <pc:sldMk cId="13362731" sldId="814"/>
            <ac:grpSpMk id="212" creationId="{00000000-0000-0000-0000-000000000000}"/>
          </ac:grpSpMkLst>
        </pc:grpChg>
        <pc:graphicFrameChg chg="add del">
          <ac:chgData name="Ally Merrett" userId="b9ada043e008f9d1" providerId="LiveId" clId="{7D667A06-3DD3-4C55-AD2A-CCD93295F6B3}" dt="2024-02-21T20:21:48.488" v="2997" actId="478"/>
          <ac:graphicFrameMkLst>
            <pc:docMk/>
            <pc:sldMk cId="13362731" sldId="814"/>
            <ac:graphicFrameMk id="149" creationId="{A8BDA1A4-401A-7487-8037-3709DDD0C70F}"/>
          </ac:graphicFrameMkLst>
        </pc:graphicFrameChg>
        <pc:picChg chg="mod">
          <ac:chgData name="Ally Merrett" userId="b9ada043e008f9d1" providerId="LiveId" clId="{7D667A06-3DD3-4C55-AD2A-CCD93295F6B3}" dt="2024-02-21T20:21:51.345" v="2998"/>
          <ac:picMkLst>
            <pc:docMk/>
            <pc:sldMk cId="13362731" sldId="814"/>
            <ac:picMk id="8" creationId="{36358651-3015-1D4A-AA03-5C82A2AE0C28}"/>
          </ac:picMkLst>
        </pc:picChg>
        <pc:picChg chg="add mod">
          <ac:chgData name="Ally Merrett" userId="b9ada043e008f9d1" providerId="LiveId" clId="{7D667A06-3DD3-4C55-AD2A-CCD93295F6B3}" dt="2024-02-21T20:21:51.345" v="2998"/>
          <ac:picMkLst>
            <pc:docMk/>
            <pc:sldMk cId="13362731" sldId="814"/>
            <ac:picMk id="9" creationId="{9ABE692F-C196-C5C8-4A2C-373464B69945}"/>
          </ac:picMkLst>
        </pc:picChg>
        <pc:picChg chg="del">
          <ac:chgData name="Ally Merrett" userId="b9ada043e008f9d1" providerId="LiveId" clId="{7D667A06-3DD3-4C55-AD2A-CCD93295F6B3}" dt="2024-02-21T20:21:54.606" v="2999" actId="478"/>
          <ac:picMkLst>
            <pc:docMk/>
            <pc:sldMk cId="13362731" sldId="814"/>
            <ac:picMk id="10" creationId="{E924C4D6-123A-C696-7995-0CD148304742}"/>
          </ac:picMkLst>
        </pc:picChg>
        <pc:picChg chg="mod">
          <ac:chgData name="Ally Merrett" userId="b9ada043e008f9d1" providerId="LiveId" clId="{7D667A06-3DD3-4C55-AD2A-CCD93295F6B3}" dt="2024-02-21T20:21:51.345" v="2998"/>
          <ac:picMkLst>
            <pc:docMk/>
            <pc:sldMk cId="13362731" sldId="814"/>
            <ac:picMk id="13" creationId="{40769CC6-8508-277B-FF03-CDACF11F5AA0}"/>
          </ac:picMkLst>
        </pc:picChg>
        <pc:picChg chg="mod">
          <ac:chgData name="Ally Merrett" userId="b9ada043e008f9d1" providerId="LiveId" clId="{7D667A06-3DD3-4C55-AD2A-CCD93295F6B3}" dt="2024-02-21T20:21:55.468" v="3000"/>
          <ac:picMkLst>
            <pc:docMk/>
            <pc:sldMk cId="13362731" sldId="814"/>
            <ac:picMk id="20" creationId="{A6E99802-5E6D-C843-6FA0-7A5CCBD7CB2D}"/>
          </ac:picMkLst>
        </pc:picChg>
        <pc:picChg chg="add del mod">
          <ac:chgData name="Ally Merrett" userId="b9ada043e008f9d1" providerId="LiveId" clId="{7D667A06-3DD3-4C55-AD2A-CCD93295F6B3}" dt="2024-02-21T20:24:00.527" v="3095" actId="21"/>
          <ac:picMkLst>
            <pc:docMk/>
            <pc:sldMk cId="13362731" sldId="814"/>
            <ac:picMk id="21" creationId="{18E3827F-C423-2C71-6A60-E3C6CD548BD5}"/>
          </ac:picMkLst>
        </pc:picChg>
        <pc:picChg chg="mod">
          <ac:chgData name="Ally Merrett" userId="b9ada043e008f9d1" providerId="LiveId" clId="{7D667A06-3DD3-4C55-AD2A-CCD93295F6B3}" dt="2024-02-21T20:21:55.468" v="3000"/>
          <ac:picMkLst>
            <pc:docMk/>
            <pc:sldMk cId="13362731" sldId="814"/>
            <ac:picMk id="24" creationId="{730E7D39-115C-78C2-8F89-140ECAAC23F0}"/>
          </ac:picMkLst>
        </pc:picChg>
        <pc:picChg chg="del mod topLvl">
          <ac:chgData name="Ally Merrett" userId="b9ada043e008f9d1" providerId="LiveId" clId="{7D667A06-3DD3-4C55-AD2A-CCD93295F6B3}" dt="2024-02-21T20:26:32.790" v="3125" actId="478"/>
          <ac:picMkLst>
            <pc:docMk/>
            <pc:sldMk cId="13362731" sldId="814"/>
            <ac:picMk id="31" creationId="{A6E99802-5E6D-C843-6FA0-7A5CCBD7CB2D}"/>
          </ac:picMkLst>
        </pc:picChg>
        <pc:picChg chg="add mod">
          <ac:chgData name="Ally Merrett" userId="b9ada043e008f9d1" providerId="LiveId" clId="{7D667A06-3DD3-4C55-AD2A-CCD93295F6B3}" dt="2024-02-21T20:24:06.908" v="3096"/>
          <ac:picMkLst>
            <pc:docMk/>
            <pc:sldMk cId="13362731" sldId="814"/>
            <ac:picMk id="32" creationId="{18E3827F-C423-2C71-6A60-E3C6CD548BD5}"/>
          </ac:picMkLst>
        </pc:picChg>
        <pc:picChg chg="mod topLvl">
          <ac:chgData name="Ally Merrett" userId="b9ada043e008f9d1" providerId="LiveId" clId="{7D667A06-3DD3-4C55-AD2A-CCD93295F6B3}" dt="2024-02-21T20:24:28.678" v="3102" actId="165"/>
          <ac:picMkLst>
            <pc:docMk/>
            <pc:sldMk cId="13362731" sldId="814"/>
            <ac:picMk id="35" creationId="{730E7D39-115C-78C2-8F89-140ECAAC23F0}"/>
          </ac:picMkLst>
        </pc:picChg>
        <pc:picChg chg="add mod">
          <ac:chgData name="Ally Merrett" userId="b9ada043e008f9d1" providerId="LiveId" clId="{7D667A06-3DD3-4C55-AD2A-CCD93295F6B3}" dt="2024-02-21T20:27:00.796" v="3142" actId="1038"/>
          <ac:picMkLst>
            <pc:docMk/>
            <pc:sldMk cId="13362731" sldId="814"/>
            <ac:picMk id="36" creationId="{A90EB6A9-9F3E-2B36-98C5-11805780603F}"/>
          </ac:picMkLst>
        </pc:picChg>
      </pc:sldChg>
      <pc:sldChg chg="addSp delSp modSp add mod">
        <pc:chgData name="Ally Merrett" userId="b9ada043e008f9d1" providerId="LiveId" clId="{7D667A06-3DD3-4C55-AD2A-CCD93295F6B3}" dt="2024-02-21T20:25:02.995" v="3114" actId="1076"/>
        <pc:sldMkLst>
          <pc:docMk/>
          <pc:sldMk cId="2920864678" sldId="815"/>
        </pc:sldMkLst>
        <pc:spChg chg="del mod topLvl">
          <ac:chgData name="Ally Merrett" userId="b9ada043e008f9d1" providerId="LiveId" clId="{7D667A06-3DD3-4C55-AD2A-CCD93295F6B3}" dt="2024-02-21T20:24:38.152" v="3106" actId="478"/>
          <ac:spMkLst>
            <pc:docMk/>
            <pc:sldMk cId="2920864678" sldId="815"/>
            <ac:spMk id="3" creationId="{7EEDEA3A-DAEA-D9DC-3E5E-61D8E684EB09}"/>
          </ac:spMkLst>
        </pc:spChg>
        <pc:spChg chg="add mod">
          <ac:chgData name="Ally Merrett" userId="b9ada043e008f9d1" providerId="LiveId" clId="{7D667A06-3DD3-4C55-AD2A-CCD93295F6B3}" dt="2024-02-21T20:24:51.762" v="3111" actId="1076"/>
          <ac:spMkLst>
            <pc:docMk/>
            <pc:sldMk cId="2920864678" sldId="815"/>
            <ac:spMk id="5" creationId="{59A62948-E1A0-ED45-98F6-96D2B7EBD511}"/>
          </ac:spMkLst>
        </pc:spChg>
        <pc:spChg chg="del">
          <ac:chgData name="Ally Merrett" userId="b9ada043e008f9d1" providerId="LiveId" clId="{7D667A06-3DD3-4C55-AD2A-CCD93295F6B3}" dt="2024-02-21T20:22:11.647" v="3003" actId="478"/>
          <ac:spMkLst>
            <pc:docMk/>
            <pc:sldMk cId="2920864678" sldId="815"/>
            <ac:spMk id="14" creationId="{B9A279AA-B20D-49E9-BBC8-EB9EAD6309F8}"/>
          </ac:spMkLst>
        </pc:spChg>
        <pc:spChg chg="add del mod">
          <ac:chgData name="Ally Merrett" userId="b9ada043e008f9d1" providerId="LiveId" clId="{7D667A06-3DD3-4C55-AD2A-CCD93295F6B3}" dt="2024-02-21T20:24:36.070" v="3105" actId="478"/>
          <ac:spMkLst>
            <pc:docMk/>
            <pc:sldMk cId="2920864678" sldId="815"/>
            <ac:spMk id="15" creationId="{7E2D15AD-6307-4AF5-4436-700F97834A06}"/>
          </ac:spMkLst>
        </pc:spChg>
        <pc:spChg chg="del">
          <ac:chgData name="Ally Merrett" userId="b9ada043e008f9d1" providerId="LiveId" clId="{7D667A06-3DD3-4C55-AD2A-CCD93295F6B3}" dt="2024-02-21T20:22:14.606" v="3006" actId="478"/>
          <ac:spMkLst>
            <pc:docMk/>
            <pc:sldMk cId="2920864678" sldId="815"/>
            <ac:spMk id="16" creationId="{E96D7613-3CA0-53D1-4EF9-0BAA2FBD5C51}"/>
          </ac:spMkLst>
        </pc:spChg>
        <pc:spChg chg="del">
          <ac:chgData name="Ally Merrett" userId="b9ada043e008f9d1" providerId="LiveId" clId="{7D667A06-3DD3-4C55-AD2A-CCD93295F6B3}" dt="2024-02-21T20:22:14.112" v="3005" actId="478"/>
          <ac:spMkLst>
            <pc:docMk/>
            <pc:sldMk cId="2920864678" sldId="815"/>
            <ac:spMk id="17" creationId="{E9622152-EF65-CFA9-B4AB-6379B34AB377}"/>
          </ac:spMkLst>
        </pc:spChg>
        <pc:spChg chg="del mod topLvl">
          <ac:chgData name="Ally Merrett" userId="b9ada043e008f9d1" providerId="LiveId" clId="{7D667A06-3DD3-4C55-AD2A-CCD93295F6B3}" dt="2024-02-21T20:23:48.077" v="3093" actId="478"/>
          <ac:spMkLst>
            <pc:docMk/>
            <pc:sldMk cId="2920864678" sldId="815"/>
            <ac:spMk id="23" creationId="{3408923C-85A2-F819-D3E1-F742843B3DE0}"/>
          </ac:spMkLst>
        </pc:spChg>
        <pc:grpChg chg="add del mod">
          <ac:chgData name="Ally Merrett" userId="b9ada043e008f9d1" providerId="LiveId" clId="{7D667A06-3DD3-4C55-AD2A-CCD93295F6B3}" dt="2024-02-21T20:24:38.152" v="3106" actId="478"/>
          <ac:grpSpMkLst>
            <pc:docMk/>
            <pc:sldMk cId="2920864678" sldId="815"/>
            <ac:grpSpMk id="2" creationId="{C5992CA1-7EC6-2B6C-9292-AD12015388FE}"/>
          </ac:grpSpMkLst>
        </pc:grpChg>
        <pc:grpChg chg="del">
          <ac:chgData name="Ally Merrett" userId="b9ada043e008f9d1" providerId="LiveId" clId="{7D667A06-3DD3-4C55-AD2A-CCD93295F6B3}" dt="2024-02-21T20:22:12.291" v="3004" actId="478"/>
          <ac:grpSpMkLst>
            <pc:docMk/>
            <pc:sldMk cId="2920864678" sldId="815"/>
            <ac:grpSpMk id="18" creationId="{AEEF608F-B1D7-E7C2-C536-0F348E95F53A}"/>
          </ac:grpSpMkLst>
        </pc:grpChg>
        <pc:grpChg chg="del mod">
          <ac:chgData name="Ally Merrett" userId="b9ada043e008f9d1" providerId="LiveId" clId="{7D667A06-3DD3-4C55-AD2A-CCD93295F6B3}" dt="2024-02-21T20:22:23.949" v="3011" actId="165"/>
          <ac:grpSpMkLst>
            <pc:docMk/>
            <pc:sldMk cId="2920864678" sldId="815"/>
            <ac:grpSpMk id="22" creationId="{3B87E234-D8CA-0552-AD18-82A65544D853}"/>
          </ac:grpSpMkLst>
        </pc:grpChg>
        <pc:picChg chg="del mod topLvl">
          <ac:chgData name="Ally Merrett" userId="b9ada043e008f9d1" providerId="LiveId" clId="{7D667A06-3DD3-4C55-AD2A-CCD93295F6B3}" dt="2024-02-21T20:24:40.386" v="3107" actId="478"/>
          <ac:picMkLst>
            <pc:docMk/>
            <pc:sldMk cId="2920864678" sldId="815"/>
            <ac:picMk id="4" creationId="{45C75787-DECA-A045-3B2C-816B7A7A69EE}"/>
          </ac:picMkLst>
        </pc:picChg>
        <pc:picChg chg="add mod">
          <ac:chgData name="Ally Merrett" userId="b9ada043e008f9d1" providerId="LiveId" clId="{7D667A06-3DD3-4C55-AD2A-CCD93295F6B3}" dt="2024-02-21T20:25:02.995" v="3114" actId="1076"/>
          <ac:picMkLst>
            <pc:docMk/>
            <pc:sldMk cId="2920864678" sldId="815"/>
            <ac:picMk id="6" creationId="{066056A4-C956-ACDC-7D19-7453F630086A}"/>
          </ac:picMkLst>
        </pc:picChg>
        <pc:picChg chg="del">
          <ac:chgData name="Ally Merrett" userId="b9ada043e008f9d1" providerId="LiveId" clId="{7D667A06-3DD3-4C55-AD2A-CCD93295F6B3}" dt="2024-02-21T20:22:15.051" v="3007" actId="478"/>
          <ac:picMkLst>
            <pc:docMk/>
            <pc:sldMk cId="2920864678" sldId="815"/>
            <ac:picMk id="21" creationId="{203CAE2B-51BA-878E-F491-53B52838233D}"/>
          </ac:picMkLst>
        </pc:picChg>
        <pc:picChg chg="del mod topLvl">
          <ac:chgData name="Ally Merrett" userId="b9ada043e008f9d1" providerId="LiveId" clId="{7D667A06-3DD3-4C55-AD2A-CCD93295F6B3}" dt="2024-02-21T20:23:49.250" v="3094" actId="478"/>
          <ac:picMkLst>
            <pc:docMk/>
            <pc:sldMk cId="2920864678" sldId="815"/>
            <ac:picMk id="24" creationId="{9BC22713-5875-F76B-4313-40165B372B52}"/>
          </ac:picMkLst>
        </pc:picChg>
      </pc:sldChg>
      <pc:sldChg chg="delSp modSp add mod modNotesTx">
        <pc:chgData name="Ally Merrett" userId="b9ada043e008f9d1" providerId="LiveId" clId="{7D667A06-3DD3-4C55-AD2A-CCD93295F6B3}" dt="2024-02-22T00:52:16.883" v="5989" actId="478"/>
        <pc:sldMkLst>
          <pc:docMk/>
          <pc:sldMk cId="2611216442" sldId="816"/>
        </pc:sldMkLst>
        <pc:spChg chg="del ord">
          <ac:chgData name="Ally Merrett" userId="b9ada043e008f9d1" providerId="LiveId" clId="{7D667A06-3DD3-4C55-AD2A-CCD93295F6B3}" dt="2024-02-22T00:52:16.883" v="5989" actId="478"/>
          <ac:spMkLst>
            <pc:docMk/>
            <pc:sldMk cId="2611216442" sldId="816"/>
            <ac:spMk id="257" creationId="{02B628A2-7911-3583-0B32-5052291FFE2B}"/>
          </ac:spMkLst>
        </pc:spChg>
        <pc:spChg chg="mod">
          <ac:chgData name="Ally Merrett" userId="b9ada043e008f9d1" providerId="LiveId" clId="{7D667A06-3DD3-4C55-AD2A-CCD93295F6B3}" dt="2024-02-21T21:23:28.825" v="5550" actId="1038"/>
          <ac:spMkLst>
            <pc:docMk/>
            <pc:sldMk cId="2611216442" sldId="816"/>
            <ac:spMk id="268" creationId="{44A9CF96-F817-4011-6754-6647B51889FC}"/>
          </ac:spMkLst>
        </pc:spChg>
        <pc:spChg chg="del">
          <ac:chgData name="Ally Merrett" userId="b9ada043e008f9d1" providerId="LiveId" clId="{7D667A06-3DD3-4C55-AD2A-CCD93295F6B3}" dt="2024-02-21T20:27:42.117" v="3148" actId="478"/>
          <ac:spMkLst>
            <pc:docMk/>
            <pc:sldMk cId="2611216442" sldId="816"/>
            <ac:spMk id="269" creationId="{732CDD22-CD4A-2FD9-5916-26EFA82CF1A4}"/>
          </ac:spMkLst>
        </pc:spChg>
        <pc:spChg chg="del mod">
          <ac:chgData name="Ally Merrett" userId="b9ada043e008f9d1" providerId="LiveId" clId="{7D667A06-3DD3-4C55-AD2A-CCD93295F6B3}" dt="2024-02-21T20:27:40.747" v="3147" actId="478"/>
          <ac:spMkLst>
            <pc:docMk/>
            <pc:sldMk cId="2611216442" sldId="816"/>
            <ac:spMk id="270" creationId="{2B9BE5C4-4DBD-C8A2-DF1B-07699A0FEEEB}"/>
          </ac:spMkLst>
        </pc:spChg>
        <pc:spChg chg="mod">
          <ac:chgData name="Ally Merrett" userId="b9ada043e008f9d1" providerId="LiveId" clId="{7D667A06-3DD3-4C55-AD2A-CCD93295F6B3}" dt="2024-02-21T21:23:28.825" v="5550" actId="1038"/>
          <ac:spMkLst>
            <pc:docMk/>
            <pc:sldMk cId="2611216442" sldId="816"/>
            <ac:spMk id="271" creationId="{E2CBFA3F-EE57-B8EF-5A46-5E61CE471677}"/>
          </ac:spMkLst>
        </pc:spChg>
        <pc:grpChg chg="del">
          <ac:chgData name="Ally Merrett" userId="b9ada043e008f9d1" providerId="LiveId" clId="{7D667A06-3DD3-4C55-AD2A-CCD93295F6B3}" dt="2024-02-21T20:27:38.895" v="3145" actId="478"/>
          <ac:grpSpMkLst>
            <pc:docMk/>
            <pc:sldMk cId="2611216442" sldId="816"/>
            <ac:grpSpMk id="247" creationId="{9A420605-2F7E-A971-1D89-FD3151D57600}"/>
          </ac:grpSpMkLst>
        </pc:grpChg>
        <pc:grpChg chg="mod">
          <ac:chgData name="Ally Merrett" userId="b9ada043e008f9d1" providerId="LiveId" clId="{7D667A06-3DD3-4C55-AD2A-CCD93295F6B3}" dt="2024-02-21T21:23:28.825" v="5550" actId="1038"/>
          <ac:grpSpMkLst>
            <pc:docMk/>
            <pc:sldMk cId="2611216442" sldId="816"/>
            <ac:grpSpMk id="251" creationId="{DBA24C3D-A641-4478-7EAF-97E4712F640E}"/>
          </ac:grpSpMkLst>
        </pc:grpChg>
      </pc:sldChg>
      <pc:sldChg chg="add del">
        <pc:chgData name="Ally Merrett" userId="b9ada043e008f9d1" providerId="LiveId" clId="{7D667A06-3DD3-4C55-AD2A-CCD93295F6B3}" dt="2024-02-21T20:31:26.762" v="3271" actId="47"/>
        <pc:sldMkLst>
          <pc:docMk/>
          <pc:sldMk cId="265381329" sldId="817"/>
        </pc:sldMkLst>
      </pc:sldChg>
      <pc:sldChg chg="delSp modSp add mod ord">
        <pc:chgData name="Ally Merrett" userId="b9ada043e008f9d1" providerId="LiveId" clId="{7D667A06-3DD3-4C55-AD2A-CCD93295F6B3}" dt="2024-02-22T00:52:15.104" v="5988" actId="478"/>
        <pc:sldMkLst>
          <pc:docMk/>
          <pc:sldMk cId="1231606377" sldId="818"/>
        </pc:sldMkLst>
        <pc:spChg chg="del ord">
          <ac:chgData name="Ally Merrett" userId="b9ada043e008f9d1" providerId="LiveId" clId="{7D667A06-3DD3-4C55-AD2A-CCD93295F6B3}" dt="2024-02-22T00:52:15.104" v="5988" actId="478"/>
          <ac:spMkLst>
            <pc:docMk/>
            <pc:sldMk cId="1231606377" sldId="818"/>
            <ac:spMk id="257" creationId="{7511B1B4-37D9-B209-3CF3-38EDDA8AB6DE}"/>
          </ac:spMkLst>
        </pc:spChg>
        <pc:spChg chg="mod">
          <ac:chgData name="Ally Merrett" userId="b9ada043e008f9d1" providerId="LiveId" clId="{7D667A06-3DD3-4C55-AD2A-CCD93295F6B3}" dt="2024-02-21T20:32:48.881" v="3460" actId="20577"/>
          <ac:spMkLst>
            <pc:docMk/>
            <pc:sldMk cId="1231606377" sldId="818"/>
            <ac:spMk id="268" creationId="{AB0EFFAA-7EB1-B57D-4977-A61515790593}"/>
          </ac:spMkLst>
        </pc:spChg>
        <pc:spChg chg="mod">
          <ac:chgData name="Ally Merrett" userId="b9ada043e008f9d1" providerId="LiveId" clId="{7D667A06-3DD3-4C55-AD2A-CCD93295F6B3}" dt="2024-02-21T20:31:53.514" v="3286" actId="20577"/>
          <ac:spMkLst>
            <pc:docMk/>
            <pc:sldMk cId="1231606377" sldId="818"/>
            <ac:spMk id="269" creationId="{1DB83D13-EC79-D214-5682-1925434FABA7}"/>
          </ac:spMkLst>
        </pc:spChg>
        <pc:spChg chg="mod">
          <ac:chgData name="Ally Merrett" userId="b9ada043e008f9d1" providerId="LiveId" clId="{7D667A06-3DD3-4C55-AD2A-CCD93295F6B3}" dt="2024-02-21T20:32:09.262" v="3358" actId="20577"/>
          <ac:spMkLst>
            <pc:docMk/>
            <pc:sldMk cId="1231606377" sldId="818"/>
            <ac:spMk id="270" creationId="{BD7BDA13-7254-8312-011B-3FFA758E882D}"/>
          </ac:spMkLst>
        </pc:spChg>
        <pc:spChg chg="mod">
          <ac:chgData name="Ally Merrett" userId="b9ada043e008f9d1" providerId="LiveId" clId="{7D667A06-3DD3-4C55-AD2A-CCD93295F6B3}" dt="2024-02-21T20:33:02.666" v="3529" actId="20577"/>
          <ac:spMkLst>
            <pc:docMk/>
            <pc:sldMk cId="1231606377" sldId="818"/>
            <ac:spMk id="271" creationId="{066A22D7-59DD-59B9-4FDB-B6473AE0042D}"/>
          </ac:spMkLst>
        </pc:spChg>
      </pc:sldChg>
      <pc:sldChg chg="modSp add mod ord">
        <pc:chgData name="Ally Merrett" userId="b9ada043e008f9d1" providerId="LiveId" clId="{7D667A06-3DD3-4C55-AD2A-CCD93295F6B3}" dt="2024-02-21T21:01:30.311" v="4513" actId="5793"/>
        <pc:sldMkLst>
          <pc:docMk/>
          <pc:sldMk cId="2641496526" sldId="819"/>
        </pc:sldMkLst>
        <pc:spChg chg="mod">
          <ac:chgData name="Ally Merrett" userId="b9ada043e008f9d1" providerId="LiveId" clId="{7D667A06-3DD3-4C55-AD2A-CCD93295F6B3}" dt="2024-02-21T20:40:42.927" v="3743" actId="5793"/>
          <ac:spMkLst>
            <pc:docMk/>
            <pc:sldMk cId="2641496526" sldId="819"/>
            <ac:spMk id="3" creationId="{C7B78F78-41F2-FBB9-F802-B31D7CF9780F}"/>
          </ac:spMkLst>
        </pc:spChg>
        <pc:spChg chg="ord">
          <ac:chgData name="Ally Merrett" userId="b9ada043e008f9d1" providerId="LiveId" clId="{7D667A06-3DD3-4C55-AD2A-CCD93295F6B3}" dt="2024-02-21T21:01:20.854" v="4511" actId="167"/>
          <ac:spMkLst>
            <pc:docMk/>
            <pc:sldMk cId="2641496526" sldId="819"/>
            <ac:spMk id="132" creationId="{B8EB64C9-5D5D-04C4-5959-980DCD6B3918}"/>
          </ac:spMkLst>
        </pc:spChg>
        <pc:spChg chg="mod">
          <ac:chgData name="Ally Merrett" userId="b9ada043e008f9d1" providerId="LiveId" clId="{7D667A06-3DD3-4C55-AD2A-CCD93295F6B3}" dt="2024-02-21T21:01:30.311" v="4513" actId="5793"/>
          <ac:spMkLst>
            <pc:docMk/>
            <pc:sldMk cId="2641496526" sldId="819"/>
            <ac:spMk id="139" creationId="{BD05B23D-D437-1096-7B45-482206528660}"/>
          </ac:spMkLst>
        </pc:spChg>
      </pc:sldChg>
      <pc:sldChg chg="delSp modSp add mod">
        <pc:chgData name="Ally Merrett" userId="b9ada043e008f9d1" providerId="LiveId" clId="{7D667A06-3DD3-4C55-AD2A-CCD93295F6B3}" dt="2024-02-22T00:42:13.717" v="5767" actId="207"/>
        <pc:sldMkLst>
          <pc:docMk/>
          <pc:sldMk cId="1201589562" sldId="820"/>
        </pc:sldMkLst>
        <pc:spChg chg="mod">
          <ac:chgData name="Ally Merrett" userId="b9ada043e008f9d1" providerId="LiveId" clId="{7D667A06-3DD3-4C55-AD2A-CCD93295F6B3}" dt="2024-02-21T21:21:48.741" v="5532" actId="1038"/>
          <ac:spMkLst>
            <pc:docMk/>
            <pc:sldMk cId="1201589562" sldId="820"/>
            <ac:spMk id="153" creationId="{3F656490-82E1-F0A9-71F3-144A60C38F6B}"/>
          </ac:spMkLst>
        </pc:spChg>
        <pc:spChg chg="mod">
          <ac:chgData name="Ally Merrett" userId="b9ada043e008f9d1" providerId="LiveId" clId="{7D667A06-3DD3-4C55-AD2A-CCD93295F6B3}" dt="2024-02-21T21:21:24.169" v="5519" actId="1035"/>
          <ac:spMkLst>
            <pc:docMk/>
            <pc:sldMk cId="1201589562" sldId="820"/>
            <ac:spMk id="154" creationId="{02BA8729-F6ED-98DE-C304-D6EBB2A615AD}"/>
          </ac:spMkLst>
        </pc:spChg>
        <pc:spChg chg="mod">
          <ac:chgData name="Ally Merrett" userId="b9ada043e008f9d1" providerId="LiveId" clId="{7D667A06-3DD3-4C55-AD2A-CCD93295F6B3}" dt="2024-02-21T21:02:30.923" v="4528" actId="20577"/>
          <ac:spMkLst>
            <pc:docMk/>
            <pc:sldMk cId="1201589562" sldId="820"/>
            <ac:spMk id="155" creationId="{A76B2E9C-7E53-B6F6-79D4-D04B17CBFA73}"/>
          </ac:spMkLst>
        </pc:spChg>
        <pc:spChg chg="mod">
          <ac:chgData name="Ally Merrett" userId="b9ada043e008f9d1" providerId="LiveId" clId="{7D667A06-3DD3-4C55-AD2A-CCD93295F6B3}" dt="2024-02-21T21:02:42.311" v="4590" actId="20577"/>
          <ac:spMkLst>
            <pc:docMk/>
            <pc:sldMk cId="1201589562" sldId="820"/>
            <ac:spMk id="156" creationId="{E0821857-09EC-35A4-0B9D-C81115EC2E6A}"/>
          </ac:spMkLst>
        </pc:spChg>
        <pc:spChg chg="mod">
          <ac:chgData name="Ally Merrett" userId="b9ada043e008f9d1" providerId="LiveId" clId="{7D667A06-3DD3-4C55-AD2A-CCD93295F6B3}" dt="2024-02-21T21:21:34.531" v="5527" actId="1035"/>
          <ac:spMkLst>
            <pc:docMk/>
            <pc:sldMk cId="1201589562" sldId="820"/>
            <ac:spMk id="157" creationId="{EDCBED0F-5565-92FC-E5CC-A4D1CCB44893}"/>
          </ac:spMkLst>
        </pc:spChg>
        <pc:spChg chg="mod">
          <ac:chgData name="Ally Merrett" userId="b9ada043e008f9d1" providerId="LiveId" clId="{7D667A06-3DD3-4C55-AD2A-CCD93295F6B3}" dt="2024-02-21T21:21:34.531" v="5527" actId="1035"/>
          <ac:spMkLst>
            <pc:docMk/>
            <pc:sldMk cId="1201589562" sldId="820"/>
            <ac:spMk id="158" creationId="{3816FB41-CCC1-D494-85DF-B99483391DEF}"/>
          </ac:spMkLst>
        </pc:spChg>
        <pc:spChg chg="mod">
          <ac:chgData name="Ally Merrett" userId="b9ada043e008f9d1" providerId="LiveId" clId="{7D667A06-3DD3-4C55-AD2A-CCD93295F6B3}" dt="2024-02-21T20:38:08.606" v="3694" actId="20577"/>
          <ac:spMkLst>
            <pc:docMk/>
            <pc:sldMk cId="1201589562" sldId="820"/>
            <ac:spMk id="159" creationId="{ADBD69B7-F5A4-8D78-EC65-35686D3C3DC9}"/>
          </ac:spMkLst>
        </pc:spChg>
        <pc:spChg chg="mod">
          <ac:chgData name="Ally Merrett" userId="b9ada043e008f9d1" providerId="LiveId" clId="{7D667A06-3DD3-4C55-AD2A-CCD93295F6B3}" dt="2024-02-22T00:41:58.847" v="5758" actId="207"/>
          <ac:spMkLst>
            <pc:docMk/>
            <pc:sldMk cId="1201589562" sldId="820"/>
            <ac:spMk id="161" creationId="{8D250590-D91B-17CC-C687-64CD21A328DA}"/>
          </ac:spMkLst>
        </pc:spChg>
        <pc:spChg chg="mod">
          <ac:chgData name="Ally Merrett" userId="b9ada043e008f9d1" providerId="LiveId" clId="{7D667A06-3DD3-4C55-AD2A-CCD93295F6B3}" dt="2024-02-22T00:41:58.847" v="5758" actId="207"/>
          <ac:spMkLst>
            <pc:docMk/>
            <pc:sldMk cId="1201589562" sldId="820"/>
            <ac:spMk id="162" creationId="{F6D6EF59-977C-091C-97BE-AC0166AC837C}"/>
          </ac:spMkLst>
        </pc:spChg>
        <pc:spChg chg="mod">
          <ac:chgData name="Ally Merrett" userId="b9ada043e008f9d1" providerId="LiveId" clId="{7D667A06-3DD3-4C55-AD2A-CCD93295F6B3}" dt="2024-02-22T00:41:58.847" v="5758" actId="207"/>
          <ac:spMkLst>
            <pc:docMk/>
            <pc:sldMk cId="1201589562" sldId="820"/>
            <ac:spMk id="164" creationId="{EC21A607-6115-3DEE-859E-94432F276FA3}"/>
          </ac:spMkLst>
        </pc:spChg>
        <pc:spChg chg="mod">
          <ac:chgData name="Ally Merrett" userId="b9ada043e008f9d1" providerId="LiveId" clId="{7D667A06-3DD3-4C55-AD2A-CCD93295F6B3}" dt="2024-02-22T00:41:58.847" v="5758" actId="207"/>
          <ac:spMkLst>
            <pc:docMk/>
            <pc:sldMk cId="1201589562" sldId="820"/>
            <ac:spMk id="165" creationId="{C8577986-8841-C984-3C42-288B5A94C596}"/>
          </ac:spMkLst>
        </pc:spChg>
        <pc:spChg chg="mod">
          <ac:chgData name="Ally Merrett" userId="b9ada043e008f9d1" providerId="LiveId" clId="{7D667A06-3DD3-4C55-AD2A-CCD93295F6B3}" dt="2024-02-22T00:41:58.847" v="5758" actId="207"/>
          <ac:spMkLst>
            <pc:docMk/>
            <pc:sldMk cId="1201589562" sldId="820"/>
            <ac:spMk id="167" creationId="{EB4F66B4-6371-615A-C01B-78E3BDEB8176}"/>
          </ac:spMkLst>
        </pc:spChg>
        <pc:spChg chg="mod">
          <ac:chgData name="Ally Merrett" userId="b9ada043e008f9d1" providerId="LiveId" clId="{7D667A06-3DD3-4C55-AD2A-CCD93295F6B3}" dt="2024-02-22T00:41:58.847" v="5758" actId="207"/>
          <ac:spMkLst>
            <pc:docMk/>
            <pc:sldMk cId="1201589562" sldId="820"/>
            <ac:spMk id="168" creationId="{C8AEEBEB-DFA2-C6DF-560F-A53FF90BC0C1}"/>
          </ac:spMkLst>
        </pc:spChg>
        <pc:spChg chg="mod topLvl">
          <ac:chgData name="Ally Merrett" userId="b9ada043e008f9d1" providerId="LiveId" clId="{7D667A06-3DD3-4C55-AD2A-CCD93295F6B3}" dt="2024-02-22T00:42:13.717" v="5767" actId="207"/>
          <ac:spMkLst>
            <pc:docMk/>
            <pc:sldMk cId="1201589562" sldId="820"/>
            <ac:spMk id="176" creationId="{D440D1CA-AEE7-EA02-FF2E-080B2786C9BF}"/>
          </ac:spMkLst>
        </pc:spChg>
        <pc:spChg chg="del mod topLvl">
          <ac:chgData name="Ally Merrett" userId="b9ada043e008f9d1" providerId="LiveId" clId="{7D667A06-3DD3-4C55-AD2A-CCD93295F6B3}" dt="2024-02-22T00:42:11.476" v="5766" actId="478"/>
          <ac:spMkLst>
            <pc:docMk/>
            <pc:sldMk cId="1201589562" sldId="820"/>
            <ac:spMk id="177" creationId="{C735EF99-05B8-C441-59F7-C9D144342EA2}"/>
          </ac:spMkLst>
        </pc:spChg>
        <pc:grpChg chg="mod">
          <ac:chgData name="Ally Merrett" userId="b9ada043e008f9d1" providerId="LiveId" clId="{7D667A06-3DD3-4C55-AD2A-CCD93295F6B3}" dt="2024-02-22T00:41:58.847" v="5758" actId="207"/>
          <ac:grpSpMkLst>
            <pc:docMk/>
            <pc:sldMk cId="1201589562" sldId="820"/>
            <ac:grpSpMk id="160" creationId="{B25CA993-DAE5-EDCA-AB82-EB58CE19DFFB}"/>
          </ac:grpSpMkLst>
        </pc:grpChg>
        <pc:grpChg chg="mod">
          <ac:chgData name="Ally Merrett" userId="b9ada043e008f9d1" providerId="LiveId" clId="{7D667A06-3DD3-4C55-AD2A-CCD93295F6B3}" dt="2024-02-22T00:41:58.847" v="5758" actId="207"/>
          <ac:grpSpMkLst>
            <pc:docMk/>
            <pc:sldMk cId="1201589562" sldId="820"/>
            <ac:grpSpMk id="163" creationId="{0ECAC02E-11C4-A085-B9F7-3E6EC44B198F}"/>
          </ac:grpSpMkLst>
        </pc:grpChg>
        <pc:grpChg chg="mod">
          <ac:chgData name="Ally Merrett" userId="b9ada043e008f9d1" providerId="LiveId" clId="{7D667A06-3DD3-4C55-AD2A-CCD93295F6B3}" dt="2024-02-22T00:41:58.847" v="5758" actId="207"/>
          <ac:grpSpMkLst>
            <pc:docMk/>
            <pc:sldMk cId="1201589562" sldId="820"/>
            <ac:grpSpMk id="166" creationId="{E41E944B-3FA2-072C-0D77-B18AF419DE12}"/>
          </ac:grpSpMkLst>
        </pc:grpChg>
        <pc:grpChg chg="del mod">
          <ac:chgData name="Ally Merrett" userId="b9ada043e008f9d1" providerId="LiveId" clId="{7D667A06-3DD3-4C55-AD2A-CCD93295F6B3}" dt="2024-02-22T00:42:11.476" v="5766" actId="478"/>
          <ac:grpSpMkLst>
            <pc:docMk/>
            <pc:sldMk cId="1201589562" sldId="820"/>
            <ac:grpSpMk id="175" creationId="{47E055F4-0CAC-6322-DFE7-9153E6376592}"/>
          </ac:grpSpMkLst>
        </pc:grpChg>
      </pc:sldChg>
      <pc:sldChg chg="modSp add mod ord">
        <pc:chgData name="Ally Merrett" userId="b9ada043e008f9d1" providerId="LiveId" clId="{7D667A06-3DD3-4C55-AD2A-CCD93295F6B3}" dt="2024-02-21T21:01:39.542" v="4515" actId="5793"/>
        <pc:sldMkLst>
          <pc:docMk/>
          <pc:sldMk cId="1727912340" sldId="821"/>
        </pc:sldMkLst>
        <pc:spChg chg="mod ord">
          <ac:chgData name="Ally Merrett" userId="b9ada043e008f9d1" providerId="LiveId" clId="{7D667A06-3DD3-4C55-AD2A-CCD93295F6B3}" dt="2024-02-21T21:00:43.742" v="4510" actId="167"/>
          <ac:spMkLst>
            <pc:docMk/>
            <pc:sldMk cId="1727912340" sldId="821"/>
            <ac:spMk id="132" creationId="{32A886BD-742F-E51E-F29D-320731DB7B37}"/>
          </ac:spMkLst>
        </pc:spChg>
        <pc:spChg chg="mod">
          <ac:chgData name="Ally Merrett" userId="b9ada043e008f9d1" providerId="LiveId" clId="{7D667A06-3DD3-4C55-AD2A-CCD93295F6B3}" dt="2024-02-21T21:01:39.542" v="4515" actId="5793"/>
          <ac:spMkLst>
            <pc:docMk/>
            <pc:sldMk cId="1727912340" sldId="821"/>
            <ac:spMk id="139" creationId="{5E3EC811-FFC9-5177-2F03-5692CCFA2154}"/>
          </ac:spMkLst>
        </pc:spChg>
      </pc:sldChg>
      <pc:sldChg chg="delSp modSp add mod">
        <pc:chgData name="Ally Merrett" userId="b9ada043e008f9d1" providerId="LiveId" clId="{7D667A06-3DD3-4C55-AD2A-CCD93295F6B3}" dt="2024-02-21T20:58:47.053" v="4483" actId="1076"/>
        <pc:sldMkLst>
          <pc:docMk/>
          <pc:sldMk cId="2680578767" sldId="822"/>
        </pc:sldMkLst>
        <pc:spChg chg="del">
          <ac:chgData name="Ally Merrett" userId="b9ada043e008f9d1" providerId="LiveId" clId="{7D667A06-3DD3-4C55-AD2A-CCD93295F6B3}" dt="2024-02-21T20:58:08.659" v="4470" actId="478"/>
          <ac:spMkLst>
            <pc:docMk/>
            <pc:sldMk cId="2680578767" sldId="822"/>
            <ac:spMk id="2" creationId="{DD005EEA-6F84-7075-6AE0-91A55E538225}"/>
          </ac:spMkLst>
        </pc:spChg>
        <pc:spChg chg="del">
          <ac:chgData name="Ally Merrett" userId="b9ada043e008f9d1" providerId="LiveId" clId="{7D667A06-3DD3-4C55-AD2A-CCD93295F6B3}" dt="2024-02-21T20:58:06.106" v="4466" actId="478"/>
          <ac:spMkLst>
            <pc:docMk/>
            <pc:sldMk cId="2680578767" sldId="822"/>
            <ac:spMk id="3" creationId="{09273EF9-5E0E-9B47-1ED7-4E2CB1B61FBB}"/>
          </ac:spMkLst>
        </pc:spChg>
        <pc:spChg chg="mod">
          <ac:chgData name="Ally Merrett" userId="b9ada043e008f9d1" providerId="LiveId" clId="{7D667A06-3DD3-4C55-AD2A-CCD93295F6B3}" dt="2024-02-21T20:58:45.085" v="4482" actId="1076"/>
          <ac:spMkLst>
            <pc:docMk/>
            <pc:sldMk cId="2680578767" sldId="822"/>
            <ac:spMk id="4" creationId="{2FFB8426-64E1-DDC3-F256-F02254D9B6B5}"/>
          </ac:spMkLst>
        </pc:spChg>
        <pc:spChg chg="mod">
          <ac:chgData name="Ally Merrett" userId="b9ada043e008f9d1" providerId="LiveId" clId="{7D667A06-3DD3-4C55-AD2A-CCD93295F6B3}" dt="2024-02-21T20:58:40.440" v="4480" actId="1076"/>
          <ac:spMkLst>
            <pc:docMk/>
            <pc:sldMk cId="2680578767" sldId="822"/>
            <ac:spMk id="5" creationId="{D20BEA6C-96E0-8C5C-6954-5C2B4BA87759}"/>
          </ac:spMkLst>
        </pc:spChg>
        <pc:spChg chg="del">
          <ac:chgData name="Ally Merrett" userId="b9ada043e008f9d1" providerId="LiveId" clId="{7D667A06-3DD3-4C55-AD2A-CCD93295F6B3}" dt="2024-02-21T20:58:09.852" v="4471" actId="478"/>
          <ac:spMkLst>
            <pc:docMk/>
            <pc:sldMk cId="2680578767" sldId="822"/>
            <ac:spMk id="6" creationId="{C3861070-9279-3E62-5B9D-EE81E892B63B}"/>
          </ac:spMkLst>
        </pc:spChg>
        <pc:spChg chg="del mod">
          <ac:chgData name="Ally Merrett" userId="b9ada043e008f9d1" providerId="LiveId" clId="{7D667A06-3DD3-4C55-AD2A-CCD93295F6B3}" dt="2024-02-21T20:58:07.510" v="4468" actId="478"/>
          <ac:spMkLst>
            <pc:docMk/>
            <pc:sldMk cId="2680578767" sldId="822"/>
            <ac:spMk id="8" creationId="{0616143A-5AA3-F9BE-CBD8-463DD40651ED}"/>
          </ac:spMkLst>
        </pc:spChg>
        <pc:spChg chg="del">
          <ac:chgData name="Ally Merrett" userId="b9ada043e008f9d1" providerId="LiveId" clId="{7D667A06-3DD3-4C55-AD2A-CCD93295F6B3}" dt="2024-02-21T20:58:03.613" v="4463" actId="478"/>
          <ac:spMkLst>
            <pc:docMk/>
            <pc:sldMk cId="2680578767" sldId="822"/>
            <ac:spMk id="12" creationId="{EA07524B-4429-C455-5E29-7BED31259F28}"/>
          </ac:spMkLst>
        </pc:spChg>
        <pc:spChg chg="del">
          <ac:chgData name="Ally Merrett" userId="b9ada043e008f9d1" providerId="LiveId" clId="{7D667A06-3DD3-4C55-AD2A-CCD93295F6B3}" dt="2024-02-21T20:58:04.279" v="4464" actId="478"/>
          <ac:spMkLst>
            <pc:docMk/>
            <pc:sldMk cId="2680578767" sldId="822"/>
            <ac:spMk id="416" creationId="{93884609-AE32-6563-287D-008C221339CA}"/>
          </ac:spMkLst>
        </pc:spChg>
        <pc:grpChg chg="del">
          <ac:chgData name="Ally Merrett" userId="b9ada043e008f9d1" providerId="LiveId" clId="{7D667A06-3DD3-4C55-AD2A-CCD93295F6B3}" dt="2024-02-21T20:58:04.884" v="4465" actId="478"/>
          <ac:grpSpMkLst>
            <pc:docMk/>
            <pc:sldMk cId="2680578767" sldId="822"/>
            <ac:grpSpMk id="413" creationId="{5979178E-6537-1F51-DB3E-E33410FA4CBF}"/>
          </ac:grpSpMkLst>
        </pc:grpChg>
        <pc:grpChg chg="del">
          <ac:chgData name="Ally Merrett" userId="b9ada043e008f9d1" providerId="LiveId" clId="{7D667A06-3DD3-4C55-AD2A-CCD93295F6B3}" dt="2024-02-21T20:58:02.060" v="4462" actId="478"/>
          <ac:grpSpMkLst>
            <pc:docMk/>
            <pc:sldMk cId="2680578767" sldId="822"/>
            <ac:grpSpMk id="424" creationId="{5CAC7D16-821A-288D-E9EB-4BFA2DE591D1}"/>
          </ac:grpSpMkLst>
        </pc:grpChg>
        <pc:graphicFrameChg chg="del">
          <ac:chgData name="Ally Merrett" userId="b9ada043e008f9d1" providerId="LiveId" clId="{7D667A06-3DD3-4C55-AD2A-CCD93295F6B3}" dt="2024-02-21T20:58:01.372" v="4461" actId="478"/>
          <ac:graphicFrameMkLst>
            <pc:docMk/>
            <pc:sldMk cId="2680578767" sldId="822"/>
            <ac:graphicFrameMk id="419" creationId="{4F8F9AE7-94A8-404B-DCAB-580DBD66E4A7}"/>
          </ac:graphicFrameMkLst>
        </pc:graphicFrameChg>
        <pc:picChg chg="mod">
          <ac:chgData name="Ally Merrett" userId="b9ada043e008f9d1" providerId="LiveId" clId="{7D667A06-3DD3-4C55-AD2A-CCD93295F6B3}" dt="2024-02-21T20:58:47.053" v="4483" actId="1076"/>
          <ac:picMkLst>
            <pc:docMk/>
            <pc:sldMk cId="2680578767" sldId="822"/>
            <ac:picMk id="7" creationId="{259C9441-08F0-A09A-1AB8-B04AE02EC0EF}"/>
          </ac:picMkLst>
        </pc:picChg>
        <pc:picChg chg="del">
          <ac:chgData name="Ally Merrett" userId="b9ada043e008f9d1" providerId="LiveId" clId="{7D667A06-3DD3-4C55-AD2A-CCD93295F6B3}" dt="2024-02-21T20:58:10.584" v="4472" actId="478"/>
          <ac:picMkLst>
            <pc:docMk/>
            <pc:sldMk cId="2680578767" sldId="822"/>
            <ac:picMk id="10" creationId="{351B4415-B967-B11F-101F-84B2DB8F5960}"/>
          </ac:picMkLst>
        </pc:picChg>
        <pc:picChg chg="del">
          <ac:chgData name="Ally Merrett" userId="b9ada043e008f9d1" providerId="LiveId" clId="{7D667A06-3DD3-4C55-AD2A-CCD93295F6B3}" dt="2024-02-21T20:58:08.033" v="4469" actId="478"/>
          <ac:picMkLst>
            <pc:docMk/>
            <pc:sldMk cId="2680578767" sldId="822"/>
            <ac:picMk id="11" creationId="{FECF06E3-8E61-711E-D8BC-5B5FB80D20D9}"/>
          </ac:picMkLst>
        </pc:picChg>
      </pc:sldChg>
      <pc:sldChg chg="delSp modSp add mod setBg modNotesTx">
        <pc:chgData name="Ally Merrett" userId="b9ada043e008f9d1" providerId="LiveId" clId="{7D667A06-3DD3-4C55-AD2A-CCD93295F6B3}" dt="2024-02-22T00:46:37.317" v="5948" actId="20577"/>
        <pc:sldMkLst>
          <pc:docMk/>
          <pc:sldMk cId="603176207" sldId="823"/>
        </pc:sldMkLst>
        <pc:spChg chg="mod">
          <ac:chgData name="Ally Merrett" userId="b9ada043e008f9d1" providerId="LiveId" clId="{7D667A06-3DD3-4C55-AD2A-CCD93295F6B3}" dt="2024-02-21T21:09:42.248" v="5351" actId="1076"/>
          <ac:spMkLst>
            <pc:docMk/>
            <pc:sldMk cId="603176207" sldId="823"/>
            <ac:spMk id="154" creationId="{163AAE62-45B0-E792-80F2-635C699B636C}"/>
          </ac:spMkLst>
        </pc:spChg>
        <pc:spChg chg="mod">
          <ac:chgData name="Ally Merrett" userId="b9ada043e008f9d1" providerId="LiveId" clId="{7D667A06-3DD3-4C55-AD2A-CCD93295F6B3}" dt="2024-02-22T00:42:21.916" v="5768" actId="207"/>
          <ac:spMkLst>
            <pc:docMk/>
            <pc:sldMk cId="603176207" sldId="823"/>
            <ac:spMk id="161" creationId="{C75F9209-B85C-A930-FD6B-D96C7364A5C6}"/>
          </ac:spMkLst>
        </pc:spChg>
        <pc:spChg chg="mod">
          <ac:chgData name="Ally Merrett" userId="b9ada043e008f9d1" providerId="LiveId" clId="{7D667A06-3DD3-4C55-AD2A-CCD93295F6B3}" dt="2024-02-22T00:42:21.916" v="5768" actId="207"/>
          <ac:spMkLst>
            <pc:docMk/>
            <pc:sldMk cId="603176207" sldId="823"/>
            <ac:spMk id="162" creationId="{5170E40E-E8F0-4873-F0DB-BFA14C9D49B5}"/>
          </ac:spMkLst>
        </pc:spChg>
        <pc:spChg chg="mod">
          <ac:chgData name="Ally Merrett" userId="b9ada043e008f9d1" providerId="LiveId" clId="{7D667A06-3DD3-4C55-AD2A-CCD93295F6B3}" dt="2024-02-22T00:42:21.916" v="5768" actId="207"/>
          <ac:spMkLst>
            <pc:docMk/>
            <pc:sldMk cId="603176207" sldId="823"/>
            <ac:spMk id="164" creationId="{E0AE0160-49B1-CA03-24D2-7521F946C6AE}"/>
          </ac:spMkLst>
        </pc:spChg>
        <pc:spChg chg="mod">
          <ac:chgData name="Ally Merrett" userId="b9ada043e008f9d1" providerId="LiveId" clId="{7D667A06-3DD3-4C55-AD2A-CCD93295F6B3}" dt="2024-02-22T00:42:21.916" v="5768" actId="207"/>
          <ac:spMkLst>
            <pc:docMk/>
            <pc:sldMk cId="603176207" sldId="823"/>
            <ac:spMk id="165" creationId="{91813E80-5529-5634-79F0-FE280C01227B}"/>
          </ac:spMkLst>
        </pc:spChg>
        <pc:spChg chg="mod">
          <ac:chgData name="Ally Merrett" userId="b9ada043e008f9d1" providerId="LiveId" clId="{7D667A06-3DD3-4C55-AD2A-CCD93295F6B3}" dt="2024-02-22T00:42:21.916" v="5768" actId="207"/>
          <ac:spMkLst>
            <pc:docMk/>
            <pc:sldMk cId="603176207" sldId="823"/>
            <ac:spMk id="167" creationId="{58A8FAE5-1365-97CB-11BF-39B428649702}"/>
          </ac:spMkLst>
        </pc:spChg>
        <pc:spChg chg="mod">
          <ac:chgData name="Ally Merrett" userId="b9ada043e008f9d1" providerId="LiveId" clId="{7D667A06-3DD3-4C55-AD2A-CCD93295F6B3}" dt="2024-02-22T00:42:21.916" v="5768" actId="207"/>
          <ac:spMkLst>
            <pc:docMk/>
            <pc:sldMk cId="603176207" sldId="823"/>
            <ac:spMk id="168" creationId="{FB6F2212-3DD7-C514-21C3-1B9726251359}"/>
          </ac:spMkLst>
        </pc:spChg>
        <pc:spChg chg="mod topLvl">
          <ac:chgData name="Ally Merrett" userId="b9ada043e008f9d1" providerId="LiveId" clId="{7D667A06-3DD3-4C55-AD2A-CCD93295F6B3}" dt="2024-02-22T00:43:04.298" v="5783" actId="207"/>
          <ac:spMkLst>
            <pc:docMk/>
            <pc:sldMk cId="603176207" sldId="823"/>
            <ac:spMk id="176" creationId="{CA680A11-0E36-3F35-39C8-E4AE5CB127CA}"/>
          </ac:spMkLst>
        </pc:spChg>
        <pc:spChg chg="del mod topLvl">
          <ac:chgData name="Ally Merrett" userId="b9ada043e008f9d1" providerId="LiveId" clId="{7D667A06-3DD3-4C55-AD2A-CCD93295F6B3}" dt="2024-02-22T00:43:02.426" v="5782" actId="478"/>
          <ac:spMkLst>
            <pc:docMk/>
            <pc:sldMk cId="603176207" sldId="823"/>
            <ac:spMk id="177" creationId="{33AC5EC3-E48C-C2DD-21AF-C3491088EA09}"/>
          </ac:spMkLst>
        </pc:spChg>
        <pc:grpChg chg="mod">
          <ac:chgData name="Ally Merrett" userId="b9ada043e008f9d1" providerId="LiveId" clId="{7D667A06-3DD3-4C55-AD2A-CCD93295F6B3}" dt="2024-02-22T00:42:21.916" v="5768" actId="207"/>
          <ac:grpSpMkLst>
            <pc:docMk/>
            <pc:sldMk cId="603176207" sldId="823"/>
            <ac:grpSpMk id="160" creationId="{2E799DD7-2EFB-C246-0E68-3F532E16034D}"/>
          </ac:grpSpMkLst>
        </pc:grpChg>
        <pc:grpChg chg="mod">
          <ac:chgData name="Ally Merrett" userId="b9ada043e008f9d1" providerId="LiveId" clId="{7D667A06-3DD3-4C55-AD2A-CCD93295F6B3}" dt="2024-02-22T00:42:21.916" v="5768" actId="207"/>
          <ac:grpSpMkLst>
            <pc:docMk/>
            <pc:sldMk cId="603176207" sldId="823"/>
            <ac:grpSpMk id="163" creationId="{68C77C97-B1BB-6617-32CC-78F5270F36D0}"/>
          </ac:grpSpMkLst>
        </pc:grpChg>
        <pc:grpChg chg="mod">
          <ac:chgData name="Ally Merrett" userId="b9ada043e008f9d1" providerId="LiveId" clId="{7D667A06-3DD3-4C55-AD2A-CCD93295F6B3}" dt="2024-02-22T00:42:21.916" v="5768" actId="207"/>
          <ac:grpSpMkLst>
            <pc:docMk/>
            <pc:sldMk cId="603176207" sldId="823"/>
            <ac:grpSpMk id="166" creationId="{EB56D48E-A0BB-3219-79FC-9E4AF6127E1E}"/>
          </ac:grpSpMkLst>
        </pc:grpChg>
        <pc:grpChg chg="del">
          <ac:chgData name="Ally Merrett" userId="b9ada043e008f9d1" providerId="LiveId" clId="{7D667A06-3DD3-4C55-AD2A-CCD93295F6B3}" dt="2024-02-22T00:43:02.426" v="5782" actId="478"/>
          <ac:grpSpMkLst>
            <pc:docMk/>
            <pc:sldMk cId="603176207" sldId="823"/>
            <ac:grpSpMk id="175" creationId="{A17B02CC-4EB9-7F60-1A68-4DD34530FFBD}"/>
          </ac:grpSpMkLst>
        </pc:grpChg>
      </pc:sldChg>
      <pc:sldChg chg="delSp modSp add mod setBg">
        <pc:chgData name="Ally Merrett" userId="b9ada043e008f9d1" providerId="LiveId" clId="{7D667A06-3DD3-4C55-AD2A-CCD93295F6B3}" dt="2024-02-22T00:42:55.753" v="5780" actId="207"/>
        <pc:sldMkLst>
          <pc:docMk/>
          <pc:sldMk cId="1734014474" sldId="824"/>
        </pc:sldMkLst>
        <pc:spChg chg="mod">
          <ac:chgData name="Ally Merrett" userId="b9ada043e008f9d1" providerId="LiveId" clId="{7D667A06-3DD3-4C55-AD2A-CCD93295F6B3}" dt="2024-02-21T21:05:48.330" v="5002" actId="1037"/>
          <ac:spMkLst>
            <pc:docMk/>
            <pc:sldMk cId="1734014474" sldId="824"/>
            <ac:spMk id="153" creationId="{469ACB95-7232-DC57-A4C8-72A66416E195}"/>
          </ac:spMkLst>
        </pc:spChg>
        <pc:spChg chg="mod">
          <ac:chgData name="Ally Merrett" userId="b9ada043e008f9d1" providerId="LiveId" clId="{7D667A06-3DD3-4C55-AD2A-CCD93295F6B3}" dt="2024-02-21T21:06:30.220" v="5009" actId="1035"/>
          <ac:spMkLst>
            <pc:docMk/>
            <pc:sldMk cId="1734014474" sldId="824"/>
            <ac:spMk id="154" creationId="{2DD15DE5-181A-A8EF-2958-27E521002BFF}"/>
          </ac:spMkLst>
        </pc:spChg>
        <pc:spChg chg="mod">
          <ac:chgData name="Ally Merrett" userId="b9ada043e008f9d1" providerId="LiveId" clId="{7D667A06-3DD3-4C55-AD2A-CCD93295F6B3}" dt="2024-02-21T21:05:30.126" v="4967" actId="1037"/>
          <ac:spMkLst>
            <pc:docMk/>
            <pc:sldMk cId="1734014474" sldId="824"/>
            <ac:spMk id="155" creationId="{CDDF3E34-A32A-D71A-C28F-01DD4847F4C0}"/>
          </ac:spMkLst>
        </pc:spChg>
        <pc:spChg chg="mod">
          <ac:chgData name="Ally Merrett" userId="b9ada043e008f9d1" providerId="LiveId" clId="{7D667A06-3DD3-4C55-AD2A-CCD93295F6B3}" dt="2024-02-21T21:04:34.594" v="4874" actId="20577"/>
          <ac:spMkLst>
            <pc:docMk/>
            <pc:sldMk cId="1734014474" sldId="824"/>
            <ac:spMk id="156" creationId="{0AA3DD28-576E-150D-8468-14EA13BE84F8}"/>
          </ac:spMkLst>
        </pc:spChg>
        <pc:spChg chg="mod">
          <ac:chgData name="Ally Merrett" userId="b9ada043e008f9d1" providerId="LiveId" clId="{7D667A06-3DD3-4C55-AD2A-CCD93295F6B3}" dt="2024-02-21T21:07:14.400" v="5122" actId="1036"/>
          <ac:spMkLst>
            <pc:docMk/>
            <pc:sldMk cId="1734014474" sldId="824"/>
            <ac:spMk id="157" creationId="{343391C9-FFC0-E70B-6884-CCFD97D116C6}"/>
          </ac:spMkLst>
        </pc:spChg>
        <pc:spChg chg="mod">
          <ac:chgData name="Ally Merrett" userId="b9ada043e008f9d1" providerId="LiveId" clId="{7D667A06-3DD3-4C55-AD2A-CCD93295F6B3}" dt="2024-02-21T21:07:11.513" v="5111" actId="1036"/>
          <ac:spMkLst>
            <pc:docMk/>
            <pc:sldMk cId="1734014474" sldId="824"/>
            <ac:spMk id="158" creationId="{2D406C6F-FAEB-6712-8618-3E7F6A669708}"/>
          </ac:spMkLst>
        </pc:spChg>
        <pc:spChg chg="mod">
          <ac:chgData name="Ally Merrett" userId="b9ada043e008f9d1" providerId="LiveId" clId="{7D667A06-3DD3-4C55-AD2A-CCD93295F6B3}" dt="2024-02-22T00:42:40.658" v="5771" actId="207"/>
          <ac:spMkLst>
            <pc:docMk/>
            <pc:sldMk cId="1734014474" sldId="824"/>
            <ac:spMk id="161" creationId="{6E2699C5-076A-FFB0-7891-9425770D02C9}"/>
          </ac:spMkLst>
        </pc:spChg>
        <pc:spChg chg="mod">
          <ac:chgData name="Ally Merrett" userId="b9ada043e008f9d1" providerId="LiveId" clId="{7D667A06-3DD3-4C55-AD2A-CCD93295F6B3}" dt="2024-02-22T00:42:40.658" v="5771" actId="207"/>
          <ac:spMkLst>
            <pc:docMk/>
            <pc:sldMk cId="1734014474" sldId="824"/>
            <ac:spMk id="162" creationId="{1211F540-9917-B44A-5E24-B74980BBD560}"/>
          </ac:spMkLst>
        </pc:spChg>
        <pc:spChg chg="mod">
          <ac:chgData name="Ally Merrett" userId="b9ada043e008f9d1" providerId="LiveId" clId="{7D667A06-3DD3-4C55-AD2A-CCD93295F6B3}" dt="2024-02-22T00:42:40.658" v="5771" actId="207"/>
          <ac:spMkLst>
            <pc:docMk/>
            <pc:sldMk cId="1734014474" sldId="824"/>
            <ac:spMk id="164" creationId="{1CA20C06-050B-2D7F-C50C-68D157F613FC}"/>
          </ac:spMkLst>
        </pc:spChg>
        <pc:spChg chg="mod">
          <ac:chgData name="Ally Merrett" userId="b9ada043e008f9d1" providerId="LiveId" clId="{7D667A06-3DD3-4C55-AD2A-CCD93295F6B3}" dt="2024-02-22T00:42:40.658" v="5771" actId="207"/>
          <ac:spMkLst>
            <pc:docMk/>
            <pc:sldMk cId="1734014474" sldId="824"/>
            <ac:spMk id="165" creationId="{0F4E4C8C-A8ED-98C5-86B5-3B610ED984BC}"/>
          </ac:spMkLst>
        </pc:spChg>
        <pc:spChg chg="mod">
          <ac:chgData name="Ally Merrett" userId="b9ada043e008f9d1" providerId="LiveId" clId="{7D667A06-3DD3-4C55-AD2A-CCD93295F6B3}" dt="2024-02-22T00:42:40.658" v="5771" actId="207"/>
          <ac:spMkLst>
            <pc:docMk/>
            <pc:sldMk cId="1734014474" sldId="824"/>
            <ac:spMk id="167" creationId="{816008DD-08F8-4353-7B2A-6DC197D9E40F}"/>
          </ac:spMkLst>
        </pc:spChg>
        <pc:spChg chg="mod">
          <ac:chgData name="Ally Merrett" userId="b9ada043e008f9d1" providerId="LiveId" clId="{7D667A06-3DD3-4C55-AD2A-CCD93295F6B3}" dt="2024-02-22T00:42:40.658" v="5771" actId="207"/>
          <ac:spMkLst>
            <pc:docMk/>
            <pc:sldMk cId="1734014474" sldId="824"/>
            <ac:spMk id="168" creationId="{A189BE75-4E1E-DDE3-E8ED-03729A020086}"/>
          </ac:spMkLst>
        </pc:spChg>
        <pc:spChg chg="mod">
          <ac:chgData name="Ally Merrett" userId="b9ada043e008f9d1" providerId="LiveId" clId="{7D667A06-3DD3-4C55-AD2A-CCD93295F6B3}" dt="2024-02-22T00:42:36.059" v="5770" actId="207"/>
          <ac:spMkLst>
            <pc:docMk/>
            <pc:sldMk cId="1734014474" sldId="824"/>
            <ac:spMk id="174" creationId="{BEBEBEAE-B82A-F608-262C-80BF46269D84}"/>
          </ac:spMkLst>
        </pc:spChg>
        <pc:spChg chg="mod topLvl">
          <ac:chgData name="Ally Merrett" userId="b9ada043e008f9d1" providerId="LiveId" clId="{7D667A06-3DD3-4C55-AD2A-CCD93295F6B3}" dt="2024-02-22T00:42:55.753" v="5780" actId="207"/>
          <ac:spMkLst>
            <pc:docMk/>
            <pc:sldMk cId="1734014474" sldId="824"/>
            <ac:spMk id="176" creationId="{34D9C391-B5CF-14B0-048B-EBB9849D1619}"/>
          </ac:spMkLst>
        </pc:spChg>
        <pc:spChg chg="del mod topLvl">
          <ac:chgData name="Ally Merrett" userId="b9ada043e008f9d1" providerId="LiveId" clId="{7D667A06-3DD3-4C55-AD2A-CCD93295F6B3}" dt="2024-02-22T00:42:52.516" v="5779" actId="478"/>
          <ac:spMkLst>
            <pc:docMk/>
            <pc:sldMk cId="1734014474" sldId="824"/>
            <ac:spMk id="177" creationId="{63EDE832-AFA7-DBB7-1416-26A156896051}"/>
          </ac:spMkLst>
        </pc:spChg>
        <pc:grpChg chg="mod">
          <ac:chgData name="Ally Merrett" userId="b9ada043e008f9d1" providerId="LiveId" clId="{7D667A06-3DD3-4C55-AD2A-CCD93295F6B3}" dt="2024-02-22T00:42:40.658" v="5771" actId="207"/>
          <ac:grpSpMkLst>
            <pc:docMk/>
            <pc:sldMk cId="1734014474" sldId="824"/>
            <ac:grpSpMk id="160" creationId="{10F2A5AE-5E07-7BAE-2D0F-849BFA0046FF}"/>
          </ac:grpSpMkLst>
        </pc:grpChg>
        <pc:grpChg chg="mod">
          <ac:chgData name="Ally Merrett" userId="b9ada043e008f9d1" providerId="LiveId" clId="{7D667A06-3DD3-4C55-AD2A-CCD93295F6B3}" dt="2024-02-22T00:42:40.658" v="5771" actId="207"/>
          <ac:grpSpMkLst>
            <pc:docMk/>
            <pc:sldMk cId="1734014474" sldId="824"/>
            <ac:grpSpMk id="163" creationId="{E1F72C0A-904D-A891-5427-6448A69BA80D}"/>
          </ac:grpSpMkLst>
        </pc:grpChg>
        <pc:grpChg chg="mod">
          <ac:chgData name="Ally Merrett" userId="b9ada043e008f9d1" providerId="LiveId" clId="{7D667A06-3DD3-4C55-AD2A-CCD93295F6B3}" dt="2024-02-22T00:42:40.658" v="5771" actId="207"/>
          <ac:grpSpMkLst>
            <pc:docMk/>
            <pc:sldMk cId="1734014474" sldId="824"/>
            <ac:grpSpMk id="166" creationId="{1D8EC0ED-8FF5-B5D2-BAD2-B9E73591AFF4}"/>
          </ac:grpSpMkLst>
        </pc:grpChg>
        <pc:grpChg chg="del mod">
          <ac:chgData name="Ally Merrett" userId="b9ada043e008f9d1" providerId="LiveId" clId="{7D667A06-3DD3-4C55-AD2A-CCD93295F6B3}" dt="2024-02-22T00:42:52.516" v="5779" actId="478"/>
          <ac:grpSpMkLst>
            <pc:docMk/>
            <pc:sldMk cId="1734014474" sldId="824"/>
            <ac:grpSpMk id="175" creationId="{D9DC5FA5-906C-4CDA-C579-376C5AFB4EA4}"/>
          </ac:grpSpMkLst>
        </pc:grpChg>
      </pc:sldChg>
      <pc:sldChg chg="addSp delSp modSp add mod ord">
        <pc:chgData name="Ally Merrett" userId="b9ada043e008f9d1" providerId="LiveId" clId="{7D667A06-3DD3-4C55-AD2A-CCD93295F6B3}" dt="2024-02-22T00:36:23.699" v="5736" actId="20577"/>
        <pc:sldMkLst>
          <pc:docMk/>
          <pc:sldMk cId="3855771555" sldId="825"/>
        </pc:sldMkLst>
        <pc:spChg chg="add mod">
          <ac:chgData name="Ally Merrett" userId="b9ada043e008f9d1" providerId="LiveId" clId="{7D667A06-3DD3-4C55-AD2A-CCD93295F6B3}" dt="2024-02-22T00:36:23.699" v="5736" actId="20577"/>
          <ac:spMkLst>
            <pc:docMk/>
            <pc:sldMk cId="3855771555" sldId="825"/>
            <ac:spMk id="2" creationId="{BA2B108B-8FF5-4EB5-844D-99A1867A40E5}"/>
          </ac:spMkLst>
        </pc:spChg>
        <pc:spChg chg="del">
          <ac:chgData name="Ally Merrett" userId="b9ada043e008f9d1" providerId="LiveId" clId="{7D667A06-3DD3-4C55-AD2A-CCD93295F6B3}" dt="2024-02-22T00:35:38.219" v="5698" actId="478"/>
          <ac:spMkLst>
            <pc:docMk/>
            <pc:sldMk cId="3855771555" sldId="825"/>
            <ac:spMk id="3" creationId="{94DE67AD-CEA8-B378-71E3-141D50A4C4C9}"/>
          </ac:spMkLst>
        </pc:spChg>
        <pc:spChg chg="mod">
          <ac:chgData name="Ally Merrett" userId="b9ada043e008f9d1" providerId="LiveId" clId="{7D667A06-3DD3-4C55-AD2A-CCD93295F6B3}" dt="2024-02-22T00:36:13.995" v="5735" actId="688"/>
          <ac:spMkLst>
            <pc:docMk/>
            <pc:sldMk cId="3855771555" sldId="825"/>
            <ac:spMk id="9" creationId="{B0B9798E-C105-4F9F-FECB-1FC0C6A43A7A}"/>
          </ac:spMkLst>
        </pc:spChg>
        <pc:spChg chg="del">
          <ac:chgData name="Ally Merrett" userId="b9ada043e008f9d1" providerId="LiveId" clId="{7D667A06-3DD3-4C55-AD2A-CCD93295F6B3}" dt="2024-02-22T00:35:38.219" v="5698" actId="478"/>
          <ac:spMkLst>
            <pc:docMk/>
            <pc:sldMk cId="3855771555" sldId="825"/>
            <ac:spMk id="137" creationId="{E1302757-4AB4-84FD-988F-3234BB1B50FD}"/>
          </ac:spMkLst>
        </pc:spChg>
        <pc:spChg chg="del">
          <ac:chgData name="Ally Merrett" userId="b9ada043e008f9d1" providerId="LiveId" clId="{7D667A06-3DD3-4C55-AD2A-CCD93295F6B3}" dt="2024-02-22T00:35:38.219" v="5698" actId="478"/>
          <ac:spMkLst>
            <pc:docMk/>
            <pc:sldMk cId="3855771555" sldId="825"/>
            <ac:spMk id="139" creationId="{8BF0BC18-D9CA-148B-0F81-F4D1861412E7}"/>
          </ac:spMkLst>
        </pc:spChg>
        <pc:spChg chg="del">
          <ac:chgData name="Ally Merrett" userId="b9ada043e008f9d1" providerId="LiveId" clId="{7D667A06-3DD3-4C55-AD2A-CCD93295F6B3}" dt="2024-02-22T00:35:38.219" v="5698" actId="478"/>
          <ac:spMkLst>
            <pc:docMk/>
            <pc:sldMk cId="3855771555" sldId="825"/>
            <ac:spMk id="140" creationId="{97946089-81C8-FDD0-8289-B64AFBD8A8D9}"/>
          </ac:spMkLst>
        </pc:spChg>
        <pc:spChg chg="del">
          <ac:chgData name="Ally Merrett" userId="b9ada043e008f9d1" providerId="LiveId" clId="{7D667A06-3DD3-4C55-AD2A-CCD93295F6B3}" dt="2024-02-22T00:35:38.219" v="5698" actId="478"/>
          <ac:spMkLst>
            <pc:docMk/>
            <pc:sldMk cId="3855771555" sldId="825"/>
            <ac:spMk id="141" creationId="{0094C11E-C86F-05D3-7578-EA5C9F3D9F23}"/>
          </ac:spMkLst>
        </pc:spChg>
        <pc:spChg chg="del">
          <ac:chgData name="Ally Merrett" userId="b9ada043e008f9d1" providerId="LiveId" clId="{7D667A06-3DD3-4C55-AD2A-CCD93295F6B3}" dt="2024-02-22T00:35:38.219" v="5698" actId="478"/>
          <ac:spMkLst>
            <pc:docMk/>
            <pc:sldMk cId="3855771555" sldId="825"/>
            <ac:spMk id="142" creationId="{55D5AA25-D130-8EFA-5A09-83E2E40F6917}"/>
          </ac:spMkLst>
        </pc:spChg>
        <pc:graphicFrameChg chg="add del">
          <ac:chgData name="Ally Merrett" userId="b9ada043e008f9d1" providerId="LiveId" clId="{7D667A06-3DD3-4C55-AD2A-CCD93295F6B3}" dt="2024-02-22T00:35:38.219" v="5698" actId="478"/>
          <ac:graphicFrameMkLst>
            <pc:docMk/>
            <pc:sldMk cId="3855771555" sldId="825"/>
            <ac:graphicFrameMk id="131" creationId="{3257880A-A937-C121-FF9A-436CC4FA041C}"/>
          </ac:graphicFrameMkLst>
        </pc:graphicFrameChg>
      </pc:sldChg>
      <pc:sldChg chg="add ord">
        <pc:chgData name="Ally Merrett" userId="b9ada043e008f9d1" providerId="LiveId" clId="{7D667A06-3DD3-4C55-AD2A-CCD93295F6B3}" dt="2024-02-22T00:47:26.712" v="5951"/>
        <pc:sldMkLst>
          <pc:docMk/>
          <pc:sldMk cId="693243949" sldId="826"/>
        </pc:sldMkLst>
      </pc:sldChg>
      <pc:sldChg chg="add setBg">
        <pc:chgData name="Ally Merrett" userId="b9ada043e008f9d1" providerId="LiveId" clId="{7D667A06-3DD3-4C55-AD2A-CCD93295F6B3}" dt="2024-02-22T00:50:48.301" v="5964"/>
        <pc:sldMkLst>
          <pc:docMk/>
          <pc:sldMk cId="3488289473" sldId="827"/>
        </pc:sldMkLst>
      </pc:sldChg>
      <pc:sldChg chg="add">
        <pc:chgData name="Ally Merrett" userId="b9ada043e008f9d1" providerId="LiveId" clId="{7D667A06-3DD3-4C55-AD2A-CCD93295F6B3}" dt="2024-02-22T00:50:53.488" v="5965"/>
        <pc:sldMkLst>
          <pc:docMk/>
          <pc:sldMk cId="1158117797" sldId="82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nemera.sharepoint.com/sites/AstraZeneca-QRCodeApp/Shared%20Documents/General/Research/Analyze/05232023_Data_Analysis-v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nemera.sharepoint.com/sites/AstraZeneca-QRCodeApp/Shared%20Documents/General/Research/Analyze/05232023_Data_Analysis-v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nemera.sharepoint.com/sites/AstraZeneca-QRCodeApp/Shared%20Documents/General/Research/Collect/Notes/20230511_AZ_SmartLabels_Noteshee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nemera.sharepoint.com/sites/AstraZeneca-QRCodeApp/Shared%20Documents/General/Research/Collect/Notes/20230511_AZ_SmartLabels_Notesheet.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00" b="0" i="0" u="none" strike="noStrike" kern="1200" spc="0" baseline="0">
                <a:solidFill>
                  <a:schemeClr val="tx1">
                    <a:lumMod val="65000"/>
                    <a:lumOff val="35000"/>
                  </a:schemeClr>
                </a:solidFill>
                <a:latin typeface="+mn-lt"/>
                <a:ea typeface="+mn-ea"/>
                <a:cs typeface="+mn-cs"/>
              </a:defRPr>
            </a:pPr>
            <a:r>
              <a:rPr kumimoji="0" lang="en-US" sz="2000" b="1" i="0" u="none" strike="noStrike" kern="1200" cap="none" spc="0" normalizeH="0" baseline="0" noProof="0">
                <a:ln>
                  <a:noFill/>
                </a:ln>
                <a:solidFill>
                  <a:prstClr val="black">
                    <a:lumMod val="65000"/>
                    <a:lumOff val="35000"/>
                  </a:prstClr>
                </a:solidFill>
                <a:effectLst/>
                <a:uLnTx/>
                <a:uFillTx/>
                <a:latin typeface="Open Sans"/>
              </a:rPr>
              <a:t>Interest in Using Smart Labels </a:t>
            </a:r>
            <a:r>
              <a:rPr kumimoji="0" lang="en-US" sz="2000" b="0" i="0" u="none" strike="noStrike" kern="1200" cap="none" spc="0" normalizeH="0" baseline="0" noProof="0">
                <a:ln>
                  <a:noFill/>
                </a:ln>
                <a:solidFill>
                  <a:prstClr val="black">
                    <a:lumMod val="65000"/>
                    <a:lumOff val="35000"/>
                  </a:prstClr>
                </a:solidFill>
                <a:effectLst/>
                <a:uLnTx/>
                <a:uFillTx/>
                <a:latin typeface="Open Sans"/>
              </a:rPr>
              <a:t>(n=32)</a:t>
            </a:r>
            <a:endParaRPr lang="en-US" sz="2000" b="0"/>
          </a:p>
        </c:rich>
      </c:tx>
      <c:overlay val="0"/>
      <c:spPr>
        <a:noFill/>
        <a:ln>
          <a:noFill/>
        </a:ln>
        <a:effectLst/>
      </c:spPr>
      <c:txPr>
        <a:bodyPr rot="0" spcFirstLastPara="1" vertOverflow="ellipsis" vert="horz" wrap="square" anchor="ctr" anchorCtr="1"/>
        <a:lstStyle/>
        <a:p>
          <a:pPr>
            <a:defRPr sz="2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Participant Answer</c:v>
                </c:pt>
              </c:strCache>
            </c:strRef>
          </c:tx>
          <c:dPt>
            <c:idx val="0"/>
            <c:bubble3D val="0"/>
            <c:spPr>
              <a:solidFill>
                <a:schemeClr val="accent1"/>
              </a:solidFill>
              <a:ln>
                <a:noFill/>
              </a:ln>
              <a:effectLst/>
            </c:spPr>
            <c:extLst>
              <c:ext xmlns:c16="http://schemas.microsoft.com/office/drawing/2014/chart" uri="{C3380CC4-5D6E-409C-BE32-E72D297353CC}">
                <c16:uniqueId val="{00000002-90FE-45AA-8FA4-B0CB88491DD4}"/>
              </c:ext>
            </c:extLst>
          </c:dPt>
          <c:dPt>
            <c:idx val="1"/>
            <c:bubble3D val="0"/>
            <c:spPr>
              <a:solidFill>
                <a:schemeClr val="accent2"/>
              </a:solidFill>
              <a:ln>
                <a:noFill/>
              </a:ln>
              <a:effectLst/>
            </c:spPr>
            <c:extLst>
              <c:ext xmlns:c16="http://schemas.microsoft.com/office/drawing/2014/chart" uri="{C3380CC4-5D6E-409C-BE32-E72D297353CC}">
                <c16:uniqueId val="{00000003-53E6-4B39-8B5F-8C6B82D21716}"/>
              </c:ext>
            </c:extLst>
          </c:dPt>
          <c:dPt>
            <c:idx val="2"/>
            <c:bubble3D val="0"/>
            <c:spPr>
              <a:solidFill>
                <a:schemeClr val="accent3"/>
              </a:solidFill>
              <a:ln>
                <a:noFill/>
              </a:ln>
              <a:effectLst/>
            </c:spPr>
            <c:extLst>
              <c:ext xmlns:c16="http://schemas.microsoft.com/office/drawing/2014/chart" uri="{C3380CC4-5D6E-409C-BE32-E72D297353CC}">
                <c16:uniqueId val="{00000005-53E6-4B39-8B5F-8C6B82D21716}"/>
              </c:ext>
            </c:extLst>
          </c:dPt>
          <c:dPt>
            <c:idx val="3"/>
            <c:bubble3D val="0"/>
            <c:spPr>
              <a:solidFill>
                <a:schemeClr val="accent4"/>
              </a:solidFill>
              <a:ln>
                <a:noFill/>
              </a:ln>
              <a:effectLst/>
            </c:spPr>
            <c:extLst>
              <c:ext xmlns:c16="http://schemas.microsoft.com/office/drawing/2014/chart" uri="{C3380CC4-5D6E-409C-BE32-E72D297353CC}">
                <c16:uniqueId val="{00000007-53E6-4B39-8B5F-8C6B82D2171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Would Use</c:v>
                </c:pt>
                <c:pt idx="1">
                  <c:v>Would Not Use</c:v>
                </c:pt>
                <c:pt idx="2">
                  <c:v>Unsure</c:v>
                </c:pt>
              </c:strCache>
            </c:strRef>
          </c:cat>
          <c:val>
            <c:numRef>
              <c:f>Sheet1!$B$2:$B$5</c:f>
              <c:numCache>
                <c:formatCode>General</c:formatCode>
                <c:ptCount val="4"/>
                <c:pt idx="0">
                  <c:v>24</c:v>
                </c:pt>
                <c:pt idx="1">
                  <c:v>2</c:v>
                </c:pt>
                <c:pt idx="2">
                  <c:v>6</c:v>
                </c:pt>
              </c:numCache>
            </c:numRef>
          </c:val>
          <c:extLst>
            <c:ext xmlns:c16="http://schemas.microsoft.com/office/drawing/2014/chart" uri="{C3380CC4-5D6E-409C-BE32-E72D297353CC}">
              <c16:uniqueId val="{00000000-90FE-45AA-8FA4-B0CB88491DD4}"/>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1"/>
              <a:t>Participant</a:t>
            </a:r>
            <a:r>
              <a:rPr lang="en-US" sz="1800" b="1" baseline="0"/>
              <a:t> </a:t>
            </a:r>
            <a:r>
              <a:rPr lang="en-US" sz="1800" b="1"/>
              <a:t>Workflow Preference</a:t>
            </a:r>
            <a:r>
              <a:rPr lang="en-US" sz="1600" b="1" baseline="0"/>
              <a:t> </a:t>
            </a:r>
            <a:r>
              <a:rPr lang="en-US" sz="1600" b="0"/>
              <a:t>(n=32)</a:t>
            </a:r>
            <a:endParaRPr lang="en-US" sz="1800" b="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861-48C4-898A-F9C24A42E87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861-48C4-898A-F9C24A42E87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861-48C4-898A-F9C24A42E87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861-48C4-898A-F9C24A42E87A}"/>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Sheet1!$AJ$37:$AM$37</c:f>
              <c:strCache>
                <c:ptCount val="4"/>
                <c:pt idx="0">
                  <c:v>N</c:v>
                </c:pt>
                <c:pt idx="1">
                  <c:v>Q</c:v>
                </c:pt>
                <c:pt idx="2">
                  <c:v>Neither</c:v>
                </c:pt>
                <c:pt idx="3">
                  <c:v>Either</c:v>
                </c:pt>
              </c:strCache>
            </c:strRef>
          </c:cat>
          <c:val>
            <c:numRef>
              <c:f>Sheet1!$AJ$38:$AM$38</c:f>
              <c:numCache>
                <c:formatCode>General</c:formatCode>
                <c:ptCount val="4"/>
                <c:pt idx="0">
                  <c:v>23</c:v>
                </c:pt>
                <c:pt idx="1">
                  <c:v>6</c:v>
                </c:pt>
                <c:pt idx="2">
                  <c:v>2</c:v>
                </c:pt>
                <c:pt idx="3">
                  <c:v>1</c:v>
                </c:pt>
              </c:numCache>
            </c:numRef>
          </c:val>
          <c:extLst>
            <c:ext xmlns:c16="http://schemas.microsoft.com/office/drawing/2014/chart" uri="{C3380CC4-5D6E-409C-BE32-E72D297353CC}">
              <c16:uniqueId val="{00000008-9861-48C4-898A-F9C24A42E87A}"/>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1800" b="1"/>
              <a:t>Preferred</a:t>
            </a:r>
            <a:r>
              <a:rPr lang="en-US" sz="1800" b="1" baseline="0"/>
              <a:t> Feature(s)</a:t>
            </a:r>
            <a:endParaRPr lang="en-US" sz="1800" b="1"/>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F52B-4316-B8D5-1C452DED3461}"/>
              </c:ext>
            </c:extLst>
          </c:dPt>
          <c:dPt>
            <c:idx val="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3-F52B-4316-B8D5-1C452DED3461}"/>
              </c:ext>
            </c:extLst>
          </c:dPt>
          <c:dPt>
            <c:idx val="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5-F52B-4316-B8D5-1C452DED3461}"/>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7-F52B-4316-B8D5-1C452DED3461}"/>
              </c:ext>
            </c:extLst>
          </c:dPt>
          <c:dPt>
            <c:idx val="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9-F52B-4316-B8D5-1C452DED3461}"/>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Features!$D$34:$H$34</c:f>
              <c:strCache>
                <c:ptCount val="5"/>
                <c:pt idx="0">
                  <c:v>RX Refill</c:v>
                </c:pt>
                <c:pt idx="1">
                  <c:v>My Care Team</c:v>
                </c:pt>
                <c:pt idx="2">
                  <c:v>Reminders</c:v>
                </c:pt>
                <c:pt idx="3">
                  <c:v>Symptoms</c:v>
                </c:pt>
                <c:pt idx="4">
                  <c:v>Community</c:v>
                </c:pt>
              </c:strCache>
            </c:strRef>
          </c:cat>
          <c:val>
            <c:numRef>
              <c:f>Features!$D$35:$H$35</c:f>
              <c:numCache>
                <c:formatCode>General</c:formatCode>
                <c:ptCount val="5"/>
                <c:pt idx="0">
                  <c:v>19</c:v>
                </c:pt>
                <c:pt idx="1">
                  <c:v>17</c:v>
                </c:pt>
                <c:pt idx="2">
                  <c:v>15</c:v>
                </c:pt>
                <c:pt idx="3">
                  <c:v>6</c:v>
                </c:pt>
                <c:pt idx="4">
                  <c:v>6</c:v>
                </c:pt>
              </c:numCache>
            </c:numRef>
          </c:val>
          <c:extLst>
            <c:ext xmlns:c16="http://schemas.microsoft.com/office/drawing/2014/chart" uri="{C3380CC4-5D6E-409C-BE32-E72D297353CC}">
              <c16:uniqueId val="{0000000C-F52B-4316-B8D5-1C452DED3461}"/>
            </c:ext>
          </c:extLst>
        </c:ser>
        <c:dLbls>
          <c:showLegendKey val="0"/>
          <c:showVal val="0"/>
          <c:showCatName val="0"/>
          <c:showSerName val="0"/>
          <c:showPercent val="0"/>
          <c:showBubbleSize val="0"/>
        </c:dLbls>
        <c:gapWidth val="100"/>
        <c:axId val="2059665104"/>
        <c:axId val="2059667600"/>
      </c:barChart>
      <c:catAx>
        <c:axId val="20596651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59667600"/>
        <c:crosses val="autoZero"/>
        <c:auto val="1"/>
        <c:lblAlgn val="ctr"/>
        <c:lblOffset val="100"/>
        <c:noMultiLvlLbl val="0"/>
      </c:catAx>
      <c:valAx>
        <c:axId val="205966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96651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QR Code Activation</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263228413848634E-2"/>
          <c:y val="0.112613346278492"/>
          <c:w val="0.92004624147280822"/>
          <c:h val="0.68453246869843154"/>
        </c:manualLayout>
      </c:layout>
      <c:barChart>
        <c:barDir val="col"/>
        <c:grouping val="stacked"/>
        <c:varyColors val="0"/>
        <c:ser>
          <c:idx val="0"/>
          <c:order val="0"/>
          <c:tx>
            <c:strRef>
              <c:f>'[20230511_AZ_SmartLabels_Notesheet.xlsx]copy'!$Z$44</c:f>
              <c:strCache>
                <c:ptCount val="1"/>
                <c:pt idx="0">
                  <c:v>Trained</c:v>
                </c:pt>
              </c:strCache>
            </c:strRef>
          </c:tx>
          <c:spPr>
            <a:solidFill>
              <a:schemeClr val="accent1"/>
            </a:solidFill>
            <a:ln>
              <a:noFill/>
            </a:ln>
            <a:effectLst/>
          </c:spPr>
          <c:invertIfNegative val="0"/>
          <c:cat>
            <c:strRef>
              <c:f>'[20230511_AZ_SmartLabels_Notesheet.xlsx]copy'!$Y$45:$Y$47</c:f>
              <c:strCache>
                <c:ptCount val="3"/>
                <c:pt idx="0">
                  <c:v>Success</c:v>
                </c:pt>
                <c:pt idx="1">
                  <c:v>Near-Miss</c:v>
                </c:pt>
                <c:pt idx="2">
                  <c:v>Failure</c:v>
                </c:pt>
              </c:strCache>
            </c:strRef>
          </c:cat>
          <c:val>
            <c:numRef>
              <c:f>'[20230511_AZ_SmartLabels_Notesheet.xlsx]copy'!$Z$45:$Z$47</c:f>
              <c:numCache>
                <c:formatCode>General</c:formatCode>
                <c:ptCount val="3"/>
                <c:pt idx="0">
                  <c:v>11</c:v>
                </c:pt>
                <c:pt idx="1">
                  <c:v>3</c:v>
                </c:pt>
                <c:pt idx="2">
                  <c:v>2</c:v>
                </c:pt>
              </c:numCache>
            </c:numRef>
          </c:val>
          <c:extLst>
            <c:ext xmlns:c16="http://schemas.microsoft.com/office/drawing/2014/chart" uri="{C3380CC4-5D6E-409C-BE32-E72D297353CC}">
              <c16:uniqueId val="{00000000-D2A7-4274-A959-E0EB49A9D3C9}"/>
            </c:ext>
          </c:extLst>
        </c:ser>
        <c:ser>
          <c:idx val="1"/>
          <c:order val="1"/>
          <c:tx>
            <c:strRef>
              <c:f>'[20230511_AZ_SmartLabels_Notesheet.xlsx]copy'!$AA$44</c:f>
              <c:strCache>
                <c:ptCount val="1"/>
                <c:pt idx="0">
                  <c:v>Untrained</c:v>
                </c:pt>
              </c:strCache>
            </c:strRef>
          </c:tx>
          <c:spPr>
            <a:solidFill>
              <a:schemeClr val="accent2"/>
            </a:solidFill>
            <a:ln>
              <a:noFill/>
            </a:ln>
            <a:effectLst/>
          </c:spPr>
          <c:invertIfNegative val="0"/>
          <c:cat>
            <c:strRef>
              <c:f>'[20230511_AZ_SmartLabels_Notesheet.xlsx]copy'!$Y$45:$Y$47</c:f>
              <c:strCache>
                <c:ptCount val="3"/>
                <c:pt idx="0">
                  <c:v>Success</c:v>
                </c:pt>
                <c:pt idx="1">
                  <c:v>Near-Miss</c:v>
                </c:pt>
                <c:pt idx="2">
                  <c:v>Failure</c:v>
                </c:pt>
              </c:strCache>
            </c:strRef>
          </c:cat>
          <c:val>
            <c:numRef>
              <c:f>'[20230511_AZ_SmartLabels_Notesheet.xlsx]copy'!$AA$45:$AA$47</c:f>
              <c:numCache>
                <c:formatCode>General</c:formatCode>
                <c:ptCount val="3"/>
                <c:pt idx="0">
                  <c:v>7</c:v>
                </c:pt>
                <c:pt idx="1">
                  <c:v>3</c:v>
                </c:pt>
                <c:pt idx="2">
                  <c:v>6</c:v>
                </c:pt>
              </c:numCache>
            </c:numRef>
          </c:val>
          <c:extLst>
            <c:ext xmlns:c16="http://schemas.microsoft.com/office/drawing/2014/chart" uri="{C3380CC4-5D6E-409C-BE32-E72D297353CC}">
              <c16:uniqueId val="{00000001-D2A7-4274-A959-E0EB49A9D3C9}"/>
            </c:ext>
          </c:extLst>
        </c:ser>
        <c:dLbls>
          <c:showLegendKey val="0"/>
          <c:showVal val="0"/>
          <c:showCatName val="0"/>
          <c:showSerName val="0"/>
          <c:showPercent val="0"/>
          <c:showBubbleSize val="0"/>
        </c:dLbls>
        <c:gapWidth val="150"/>
        <c:overlap val="100"/>
        <c:axId val="1467885583"/>
        <c:axId val="1467883503"/>
      </c:barChart>
      <c:catAx>
        <c:axId val="1467885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7883503"/>
        <c:crosses val="autoZero"/>
        <c:auto val="1"/>
        <c:lblAlgn val="ctr"/>
        <c:lblOffset val="100"/>
        <c:noMultiLvlLbl val="0"/>
      </c:catAx>
      <c:valAx>
        <c:axId val="14678835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885583"/>
        <c:crosses val="autoZero"/>
        <c:crossBetween val="between"/>
      </c:valAx>
      <c:spPr>
        <a:noFill/>
        <a:ln>
          <a:noFill/>
        </a:ln>
        <a:effectLst/>
      </c:spPr>
    </c:plotArea>
    <c:legend>
      <c:legendPos val="b"/>
      <c:layout>
        <c:manualLayout>
          <c:xMode val="edge"/>
          <c:yMode val="edge"/>
          <c:x val="0.30841593787620586"/>
          <c:y val="0.89941468708760131"/>
          <c:w val="0.38747549335910519"/>
          <c:h val="6.27469425404979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NFC Activation</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'[20230511_AZ_SmartLabels_Notesheet.xlsx]copy'!$BF$40</c:f>
              <c:strCache>
                <c:ptCount val="1"/>
                <c:pt idx="0">
                  <c:v>Trained</c:v>
                </c:pt>
              </c:strCache>
            </c:strRef>
          </c:tx>
          <c:spPr>
            <a:solidFill>
              <a:schemeClr val="accent1"/>
            </a:solidFill>
            <a:ln>
              <a:noFill/>
            </a:ln>
            <a:effectLst/>
          </c:spPr>
          <c:invertIfNegative val="0"/>
          <c:cat>
            <c:strRef>
              <c:f>'[20230511_AZ_SmartLabels_Notesheet.xlsx]copy'!$BE$41:$BE$43</c:f>
              <c:strCache>
                <c:ptCount val="3"/>
                <c:pt idx="0">
                  <c:v>Success</c:v>
                </c:pt>
                <c:pt idx="1">
                  <c:v>Near-Miss</c:v>
                </c:pt>
                <c:pt idx="2">
                  <c:v>Failure</c:v>
                </c:pt>
              </c:strCache>
            </c:strRef>
          </c:cat>
          <c:val>
            <c:numRef>
              <c:f>'[20230511_AZ_SmartLabels_Notesheet.xlsx]copy'!$BF$41:$BF$43</c:f>
              <c:numCache>
                <c:formatCode>General</c:formatCode>
                <c:ptCount val="3"/>
                <c:pt idx="0">
                  <c:v>11</c:v>
                </c:pt>
                <c:pt idx="1">
                  <c:v>1</c:v>
                </c:pt>
                <c:pt idx="2">
                  <c:v>3</c:v>
                </c:pt>
              </c:numCache>
            </c:numRef>
          </c:val>
          <c:extLst>
            <c:ext xmlns:c16="http://schemas.microsoft.com/office/drawing/2014/chart" uri="{C3380CC4-5D6E-409C-BE32-E72D297353CC}">
              <c16:uniqueId val="{00000000-5480-47F3-AD83-DABFB05E6693}"/>
            </c:ext>
          </c:extLst>
        </c:ser>
        <c:ser>
          <c:idx val="1"/>
          <c:order val="1"/>
          <c:tx>
            <c:strRef>
              <c:f>'[20230511_AZ_SmartLabels_Notesheet.xlsx]copy'!$BG$40</c:f>
              <c:strCache>
                <c:ptCount val="1"/>
                <c:pt idx="0">
                  <c:v>Untrained</c:v>
                </c:pt>
              </c:strCache>
            </c:strRef>
          </c:tx>
          <c:spPr>
            <a:solidFill>
              <a:schemeClr val="accent2"/>
            </a:solidFill>
            <a:ln>
              <a:noFill/>
            </a:ln>
            <a:effectLst/>
          </c:spPr>
          <c:invertIfNegative val="0"/>
          <c:cat>
            <c:strRef>
              <c:f>'[20230511_AZ_SmartLabels_Notesheet.xlsx]copy'!$BE$41:$BE$43</c:f>
              <c:strCache>
                <c:ptCount val="3"/>
                <c:pt idx="0">
                  <c:v>Success</c:v>
                </c:pt>
                <c:pt idx="1">
                  <c:v>Near-Miss</c:v>
                </c:pt>
                <c:pt idx="2">
                  <c:v>Failure</c:v>
                </c:pt>
              </c:strCache>
            </c:strRef>
          </c:cat>
          <c:val>
            <c:numRef>
              <c:f>'[20230511_AZ_SmartLabels_Notesheet.xlsx]copy'!$BG$41:$BG$43</c:f>
              <c:numCache>
                <c:formatCode>General</c:formatCode>
                <c:ptCount val="3"/>
                <c:pt idx="0">
                  <c:v>7</c:v>
                </c:pt>
                <c:pt idx="1">
                  <c:v>5</c:v>
                </c:pt>
                <c:pt idx="2">
                  <c:v>4</c:v>
                </c:pt>
              </c:numCache>
            </c:numRef>
          </c:val>
          <c:extLst>
            <c:ext xmlns:c16="http://schemas.microsoft.com/office/drawing/2014/chart" uri="{C3380CC4-5D6E-409C-BE32-E72D297353CC}">
              <c16:uniqueId val="{00000001-5480-47F3-AD83-DABFB05E6693}"/>
            </c:ext>
          </c:extLst>
        </c:ser>
        <c:dLbls>
          <c:showLegendKey val="0"/>
          <c:showVal val="0"/>
          <c:showCatName val="0"/>
          <c:showSerName val="0"/>
          <c:showPercent val="0"/>
          <c:showBubbleSize val="0"/>
        </c:dLbls>
        <c:gapWidth val="150"/>
        <c:overlap val="100"/>
        <c:axId val="2062094143"/>
        <c:axId val="2062094975"/>
      </c:barChart>
      <c:catAx>
        <c:axId val="20620941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62094975"/>
        <c:crosses val="autoZero"/>
        <c:auto val="1"/>
        <c:lblAlgn val="ctr"/>
        <c:lblOffset val="100"/>
        <c:noMultiLvlLbl val="0"/>
      </c:catAx>
      <c:valAx>
        <c:axId val="20620949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2094143"/>
        <c:crosses val="autoZero"/>
        <c:crossBetween val="between"/>
      </c:valAx>
      <c:spPr>
        <a:noFill/>
        <a:ln>
          <a:noFill/>
        </a:ln>
        <a:effectLst/>
      </c:spPr>
    </c:plotArea>
    <c:legend>
      <c:legendPos val="b"/>
      <c:layout>
        <c:manualLayout>
          <c:xMode val="edge"/>
          <c:yMode val="edge"/>
          <c:x val="0.33390257380922922"/>
          <c:y val="0.93236641397343101"/>
          <c:w val="0.33219485238154156"/>
          <c:h val="6.501966001672912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700D8773-E244-5190-0D04-5B50DD1F11B3}"/>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1DDE1E7C-F329-CCE6-A6C0-F6BDE61865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83569ECE-5279-45F6-8945-EBCE8AED03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1048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BE7255BE-7799-A76C-72D7-69054237D3C9}"/>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39147C82-C21F-30CC-F8A8-BF9F77BA07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60005CD8-742A-B3A9-2EAC-447DCC2B9E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3240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9171CC11-E39C-FF9D-4C9B-B35308ECA93C}"/>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EC0EB9C5-A2E0-0382-06B7-1C1725181E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0FD08ADC-2AC5-F28D-F0D7-0DEB209D88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3747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269B72E-CEA9-0AC5-D440-B6040738C566}"/>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CEEE2330-F198-5F25-20FE-A05B3DA5DF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Can spend time on animations</a:t>
            </a:r>
            <a:endParaRPr dirty="0"/>
          </a:p>
        </p:txBody>
      </p:sp>
      <p:sp>
        <p:nvSpPr>
          <p:cNvPr id="82" name="Google Shape;82;p1:notes">
            <a:extLst>
              <a:ext uri="{FF2B5EF4-FFF2-40B4-BE49-F238E27FC236}">
                <a16:creationId xmlns:a16="http://schemas.microsoft.com/office/drawing/2014/main" id="{8763E3E8-0FE0-D767-FF52-967B8EF4EC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9804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83D5CD53-536B-54FB-BC64-064C8BACCA93}"/>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F5486FAF-5EB8-4CAC-4124-323D2EE78E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360CEBD2-8C16-3366-8BE5-39CA1D4F4F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7541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I’m the one who did them!</a:t>
            </a:r>
            <a:br>
              <a:rPr lang="en-US" dirty="0"/>
            </a:br>
            <a:r>
              <a:rPr lang="en-US" dirty="0"/>
              <a:t>Also talk about my role at DFA</a:t>
            </a:r>
            <a:endParaRPr dirty="0"/>
          </a:p>
        </p:txBody>
      </p:sp>
      <p:sp>
        <p:nvSpPr>
          <p:cNvPr id="274" name="Google Shape;27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0C0CCD6D-56F7-5AA3-13E7-1AE6468AE4E6}"/>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2EADBF6A-63B1-F116-E781-6EE83E4C40A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C1D652B4-7D49-54C2-2573-6DB54FD09C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7419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Talk about creating a table of contents to keep the audience engaged through a longer presentation</a:t>
            </a:r>
          </a:p>
        </p:txBody>
      </p:sp>
    </p:spTree>
    <p:extLst>
      <p:ext uri="{BB962C8B-B14F-4D97-AF65-F5344CB8AC3E}">
        <p14:creationId xmlns:p14="http://schemas.microsoft.com/office/powerpoint/2010/main" val="2855566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429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26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137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"This is really a great fail safe. It'll catch you if you make a mistake“</a:t>
            </a:r>
          </a:p>
          <a:p>
            <a:endParaRPr lang="en-US"/>
          </a:p>
          <a:p>
            <a:r>
              <a:rPr lang="en-US"/>
              <a:t>For someone who is non-compliant I could see this to keep them on track. But without have any more information I couldn't see how this would be useful.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4391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AZ and realizing we should prob have the "count" of successful activation, near misses and failures for untrained participants. can you plan to create a chart that outlines that and we'll put it in as an appendix?</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393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Add Near Miss F count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882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 “I imagine I would have to reference my notebook to see my login info (I wouldn't remember). It just seems like it could be easier.” –P3</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396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 “I imagine I would have to reference my notebook to see my login info (I wouldn't remember). It just seems like it could be easier.” –P3</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2692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 like the fact that it has a timer. I would like a vibration or an alarm with that  P7</a:t>
            </a:r>
          </a:p>
          <a:p>
            <a:r>
              <a:rPr lang="en-US"/>
              <a:t>“the hand thing, I just passed it by. Wants to see just the three dots. “ p13</a:t>
            </a:r>
          </a:p>
          <a:p>
            <a:r>
              <a:rPr lang="en-US"/>
              <a:t>The little hand is not clear, maybe you should have 'swipe for step by step instructions' written out on the screen. p22</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360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173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463040" rtl="0" eaLnBrk="1" fontAlgn="auto" latinLnBrk="0" hangingPunct="1">
              <a:lnSpc>
                <a:spcPct val="100000"/>
              </a:lnSpc>
              <a:spcBef>
                <a:spcPts val="0"/>
              </a:spcBef>
              <a:spcAft>
                <a:spcPts val="0"/>
              </a:spcAft>
              <a:buClrTx/>
              <a:buSzTx/>
              <a:buFontTx/>
              <a:buNone/>
              <a:tabLst/>
              <a:defRPr/>
            </a:pPr>
            <a:r>
              <a:rPr lang="en-US" b="0" i="1">
                <a:solidFill>
                  <a:schemeClr val="bg1"/>
                </a:solidFill>
              </a:rPr>
              <a:t>It was a little off-putting to have the device look different from the QRG photo.” -P5.</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101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463040" rtl="0" eaLnBrk="1" fontAlgn="auto" latinLnBrk="0" hangingPunct="1">
              <a:lnSpc>
                <a:spcPct val="100000"/>
              </a:lnSpc>
              <a:spcBef>
                <a:spcPts val="0"/>
              </a:spcBef>
              <a:spcAft>
                <a:spcPts val="0"/>
              </a:spcAft>
              <a:buClrTx/>
              <a:buSzTx/>
              <a:buFontTx/>
              <a:buNone/>
              <a:tabLst/>
              <a:defRPr/>
            </a:pPr>
            <a:r>
              <a:rPr lang="en-US"/>
              <a:t>Multiple participants voted “All but symptoms” or “All but community”</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447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396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4660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4049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DFAA8F-CC8A-48DB-8C20-4F1027480A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479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3A0EDB90-04D0-1F24-3D7D-CCB24A43FF97}"/>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910B0A29-BBA4-F2A8-7034-292AD08DFD9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F709EE63-AE84-391F-619E-BEDA372479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4905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312C51BA-A356-D513-DA5E-44ED82F74795}"/>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E75F76BD-D8F1-11BF-F376-1E02690C03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3C265BDF-3054-6DD7-DFF6-B80AE65C11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4981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391D1D8A-9000-F288-F2ED-912697102409}"/>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48F7FF7B-83A4-9F91-4245-8A54FFF4D8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2:notes">
            <a:extLst>
              <a:ext uri="{FF2B5EF4-FFF2-40B4-BE49-F238E27FC236}">
                <a16:creationId xmlns:a16="http://schemas.microsoft.com/office/drawing/2014/main" id="{62DAC9FC-CBE7-22A9-891D-097EBDEB51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4406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30D7E7B5-6E06-86A8-6DB3-7B761B18F40E}"/>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6B6CE2C9-B156-C471-A0DC-78BE2FF3C0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78FF2853-B2C5-D241-CFB8-1D56F90967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43870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B9A77E83-D047-741C-4B40-2BADE1A43977}"/>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377C02C9-B8FC-632C-AA1D-A1F376F076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2:notes">
            <a:extLst>
              <a:ext uri="{FF2B5EF4-FFF2-40B4-BE49-F238E27FC236}">
                <a16:creationId xmlns:a16="http://schemas.microsoft.com/office/drawing/2014/main" id="{22E95A8B-7660-9153-064D-3E642892C5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42734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3C99A6EC-F089-BEEE-DCE4-831041B5FF36}"/>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34D8A92D-48AA-ADF4-ADE1-0675C60B3B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0F32CCA0-9174-6BE1-288B-294D17C0461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0574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99EDCF76-5D01-D7FD-56F5-F81EB277013E}"/>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A666B25F-7448-6CED-7F88-E42F4049AD9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More experimentation</a:t>
            </a:r>
            <a:br>
              <a:rPr lang="en-US" dirty="0"/>
            </a:br>
            <a:r>
              <a:rPr lang="en-US" dirty="0"/>
              <a:t>More interactive things, more diagrams of research</a:t>
            </a:r>
          </a:p>
          <a:p>
            <a:pPr marL="0" lvl="0" indent="0" algn="l" rtl="0">
              <a:spcBef>
                <a:spcPts val="0"/>
              </a:spcBef>
              <a:spcAft>
                <a:spcPts val="0"/>
              </a:spcAft>
              <a:buNone/>
            </a:pPr>
            <a:r>
              <a:rPr lang="en-US" dirty="0"/>
              <a:t>More testing with non-college student college-aged kids</a:t>
            </a:r>
            <a:endParaRPr dirty="0"/>
          </a:p>
        </p:txBody>
      </p:sp>
      <p:sp>
        <p:nvSpPr>
          <p:cNvPr id="128" name="Google Shape;128;p2:notes">
            <a:extLst>
              <a:ext uri="{FF2B5EF4-FFF2-40B4-BE49-F238E27FC236}">
                <a16:creationId xmlns:a16="http://schemas.microsoft.com/office/drawing/2014/main" id="{8CF89CC5-B98B-FEE6-0460-E720077128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02055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22EADCE4-D296-F716-E1EB-F0B134F984C0}"/>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E54E3B17-CB66-E699-6439-C4CD4F96ED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B7EB5E47-5C69-FF0F-58BC-57B7D8F86D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1011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33F5CBA8-E2EF-957C-117F-97DFD57B2618}"/>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034A083A-D676-177B-0D7F-E10EA284C4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0BCE5050-EC30-E28F-C153-DEE7AA8B51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8086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8C602474-ECCC-6309-E6F9-C3D9DB3409E9}"/>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49B1430C-CF9E-FDDE-59FB-4D3D2AED99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1625ADAF-C70D-3CE8-C4F3-BBD7438116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0055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a:extLst>
            <a:ext uri="{FF2B5EF4-FFF2-40B4-BE49-F238E27FC236}">
              <a16:creationId xmlns:a16="http://schemas.microsoft.com/office/drawing/2014/main" id="{9C3C34CF-22F2-3E72-4DA1-9762F2354DD1}"/>
            </a:ext>
          </a:extLst>
        </p:cNvPr>
        <p:cNvGrpSpPr/>
        <p:nvPr/>
      </p:nvGrpSpPr>
      <p:grpSpPr>
        <a:xfrm>
          <a:off x="0" y="0"/>
          <a:ext cx="0" cy="0"/>
          <a:chOff x="0" y="0"/>
          <a:chExt cx="0" cy="0"/>
        </a:xfrm>
      </p:grpSpPr>
      <p:sp>
        <p:nvSpPr>
          <p:cNvPr id="239" name="Google Shape;239;p6:notes">
            <a:extLst>
              <a:ext uri="{FF2B5EF4-FFF2-40B4-BE49-F238E27FC236}">
                <a16:creationId xmlns:a16="http://schemas.microsoft.com/office/drawing/2014/main" id="{920475A9-1FFA-DB62-20F4-15F65303EF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Make this into clickable shorter links</a:t>
            </a:r>
            <a:endParaRPr dirty="0"/>
          </a:p>
        </p:txBody>
      </p:sp>
      <p:sp>
        <p:nvSpPr>
          <p:cNvPr id="240" name="Google Shape;240;p6:notes">
            <a:extLst>
              <a:ext uri="{FF2B5EF4-FFF2-40B4-BE49-F238E27FC236}">
                <a16:creationId xmlns:a16="http://schemas.microsoft.com/office/drawing/2014/main" id="{6DFADD8E-38C4-9A25-9096-CEDB96EE72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83617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a:extLst>
            <a:ext uri="{FF2B5EF4-FFF2-40B4-BE49-F238E27FC236}">
              <a16:creationId xmlns:a16="http://schemas.microsoft.com/office/drawing/2014/main" id="{5EC572A0-2C51-4AFB-2F3B-9BA4F5196F0B}"/>
            </a:ext>
          </a:extLst>
        </p:cNvPr>
        <p:cNvGrpSpPr/>
        <p:nvPr/>
      </p:nvGrpSpPr>
      <p:grpSpPr>
        <a:xfrm>
          <a:off x="0" y="0"/>
          <a:ext cx="0" cy="0"/>
          <a:chOff x="0" y="0"/>
          <a:chExt cx="0" cy="0"/>
        </a:xfrm>
      </p:grpSpPr>
      <p:sp>
        <p:nvSpPr>
          <p:cNvPr id="239" name="Google Shape;239;p6:notes">
            <a:extLst>
              <a:ext uri="{FF2B5EF4-FFF2-40B4-BE49-F238E27FC236}">
                <a16:creationId xmlns:a16="http://schemas.microsoft.com/office/drawing/2014/main" id="{63F5104E-C336-D2A1-AC57-284E3FBAAE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6:notes">
            <a:extLst>
              <a:ext uri="{FF2B5EF4-FFF2-40B4-BE49-F238E27FC236}">
                <a16:creationId xmlns:a16="http://schemas.microsoft.com/office/drawing/2014/main" id="{67D265E3-199E-231F-4C7F-E920ABDADF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49124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1" name="Google Shape;41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a:extLst>
            <a:ext uri="{FF2B5EF4-FFF2-40B4-BE49-F238E27FC236}">
              <a16:creationId xmlns:a16="http://schemas.microsoft.com/office/drawing/2014/main" id="{E9FE5F57-6F57-4035-7DBF-530BF23F69B1}"/>
            </a:ext>
          </a:extLst>
        </p:cNvPr>
        <p:cNvGrpSpPr/>
        <p:nvPr/>
      </p:nvGrpSpPr>
      <p:grpSpPr>
        <a:xfrm>
          <a:off x="0" y="0"/>
          <a:ext cx="0" cy="0"/>
          <a:chOff x="0" y="0"/>
          <a:chExt cx="0" cy="0"/>
        </a:xfrm>
      </p:grpSpPr>
      <p:sp>
        <p:nvSpPr>
          <p:cNvPr id="410" name="Google Shape;410;p11:notes">
            <a:extLst>
              <a:ext uri="{FF2B5EF4-FFF2-40B4-BE49-F238E27FC236}">
                <a16:creationId xmlns:a16="http://schemas.microsoft.com/office/drawing/2014/main" id="{41C8C9DD-1F7A-AB04-4FD4-DE8EBFB39C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1" name="Google Shape;411;p11:notes">
            <a:extLst>
              <a:ext uri="{FF2B5EF4-FFF2-40B4-BE49-F238E27FC236}">
                <a16:creationId xmlns:a16="http://schemas.microsoft.com/office/drawing/2014/main" id="{1CB8D7D6-65BB-2304-9DD4-F6DDB26D85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5506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5A064E2A-ED69-B94B-7F94-D4E2D3F56050}"/>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B6369ECB-85D9-BA0B-644F-72DF31F95E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BD2F124F-7DBB-A8D3-510E-998DA62804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1715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4DEBED23-23B4-A302-9A49-217AC1C8FAE2}"/>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01E2B8B0-7319-A4D4-3271-F10DEF7628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a:extLst>
              <a:ext uri="{FF2B5EF4-FFF2-40B4-BE49-F238E27FC236}">
                <a16:creationId xmlns:a16="http://schemas.microsoft.com/office/drawing/2014/main" id="{D5840DDC-71AF-0C22-4A2B-CACE430BFA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26703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 shaped knowledge</a:t>
            </a:r>
            <a:endParaRPr dirty="0"/>
          </a:p>
        </p:txBody>
      </p:sp>
      <p:sp>
        <p:nvSpPr>
          <p:cNvPr id="356" name="Google Shape;35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0" name="Google Shape;63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89C12A-77A8-4C22-B30F-0FAA7E695497}"/>
              </a:ext>
            </a:extLst>
          </p:cNvPr>
          <p:cNvSpPr/>
          <p:nvPr userDrawn="1"/>
        </p:nvSpPr>
        <p:spPr>
          <a:xfrm>
            <a:off x="0" y="0"/>
            <a:ext cx="182880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p:cNvSpPr>
            <a:spLocks noGrp="1"/>
          </p:cNvSpPr>
          <p:nvPr>
            <p:ph type="title"/>
          </p:nvPr>
        </p:nvSpPr>
        <p:spPr>
          <a:xfrm>
            <a:off x="1060688" y="864395"/>
            <a:ext cx="6703528" cy="4279105"/>
          </a:xfrm>
        </p:spPr>
        <p:txBody>
          <a:bodyPr anchor="b">
            <a:normAutofit/>
          </a:bodyPr>
          <a:lstStyle>
            <a:lvl1pPr>
              <a:defRPr sz="6750">
                <a:solidFill>
                  <a:schemeClr val="bg1"/>
                </a:solidFill>
              </a:defRPr>
            </a:lvl1pPr>
          </a:lstStyle>
          <a:p>
            <a:r>
              <a:rPr lang="en-US"/>
              <a:t>Click to edit Master title style</a:t>
            </a:r>
          </a:p>
        </p:txBody>
      </p:sp>
      <p:sp>
        <p:nvSpPr>
          <p:cNvPr id="5" name="Content Placeholder 3">
            <a:extLst>
              <a:ext uri="{FF2B5EF4-FFF2-40B4-BE49-F238E27FC236}">
                <a16:creationId xmlns:a16="http://schemas.microsoft.com/office/drawing/2014/main" id="{1B42B5AA-6A94-47E2-B226-FDCB91BECFB4}"/>
              </a:ext>
            </a:extLst>
          </p:cNvPr>
          <p:cNvSpPr>
            <a:spLocks noGrp="1"/>
          </p:cNvSpPr>
          <p:nvPr>
            <p:ph sz="half" idx="2"/>
          </p:nvPr>
        </p:nvSpPr>
        <p:spPr>
          <a:xfrm>
            <a:off x="9144000" y="0"/>
            <a:ext cx="9124952" cy="10287000"/>
          </a:xfrm>
        </p:spPr>
        <p:txBody>
          <a:bodyPr/>
          <a:lstStyle/>
          <a:p>
            <a:pPr lvl="0"/>
            <a:endParaRPr lang="en-US"/>
          </a:p>
        </p:txBody>
      </p:sp>
    </p:spTree>
    <p:extLst>
      <p:ext uri="{BB962C8B-B14F-4D97-AF65-F5344CB8AC3E}">
        <p14:creationId xmlns:p14="http://schemas.microsoft.com/office/powerpoint/2010/main" val="358756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ROCESS MAP + PICS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10972053" cy="6498865"/>
          </a:xfrm>
        </p:spPr>
        <p:txBody>
          <a:bodyPr numCol="2" spcCol="45720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3820647813"/>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ces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p:txBody>
          <a:bodyPr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Tree>
    <p:extLst>
      <p:ext uri="{BB962C8B-B14F-4D97-AF65-F5344CB8AC3E}">
        <p14:creationId xmlns:p14="http://schemas.microsoft.com/office/powerpoint/2010/main" val="128364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OCESS MAP +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3" name="Content Placeholder 2">
            <a:extLst>
              <a:ext uri="{FF2B5EF4-FFF2-40B4-BE49-F238E27FC236}">
                <a16:creationId xmlns:a16="http://schemas.microsoft.com/office/drawing/2014/main" id="{63DEBC3C-D53A-46E4-9BFD-78BCE2F3B725}"/>
              </a:ext>
            </a:extLst>
          </p:cNvPr>
          <p:cNvSpPr>
            <a:spLocks noGrp="1"/>
          </p:cNvSpPr>
          <p:nvPr>
            <p:ph idx="14"/>
          </p:nvPr>
        </p:nvSpPr>
        <p:spPr>
          <a:xfrm>
            <a:off x="6922696"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1846865117"/>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7736680"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2" y="2521745"/>
            <a:ext cx="7774782"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2" y="3757612"/>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68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34C40246-3D53-42CB-B43A-1F1977F3BA9C}"/>
              </a:ext>
            </a:extLst>
          </p:cNvPr>
          <p:cNvSpPr>
            <a:spLocks noGrp="1"/>
          </p:cNvSpPr>
          <p:nvPr>
            <p:ph type="body" idx="10"/>
          </p:nvPr>
        </p:nvSpPr>
        <p:spPr>
          <a:xfrm>
            <a:off x="6794416"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8" name="Content Placeholder 3">
            <a:extLst>
              <a:ext uri="{FF2B5EF4-FFF2-40B4-BE49-F238E27FC236}">
                <a16:creationId xmlns:a16="http://schemas.microsoft.com/office/drawing/2014/main" id="{1B68C476-4069-4B2A-B528-E80BAE1BA773}"/>
              </a:ext>
            </a:extLst>
          </p:cNvPr>
          <p:cNvSpPr>
            <a:spLocks noGrp="1"/>
          </p:cNvSpPr>
          <p:nvPr>
            <p:ph sz="half" idx="11"/>
          </p:nvPr>
        </p:nvSpPr>
        <p:spPr>
          <a:xfrm>
            <a:off x="6794416"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BE892E0A-05B1-40B2-84DD-52D8047A7D74}"/>
              </a:ext>
            </a:extLst>
          </p:cNvPr>
          <p:cNvSpPr>
            <a:spLocks noGrp="1"/>
          </p:cNvSpPr>
          <p:nvPr>
            <p:ph type="body" idx="12"/>
          </p:nvPr>
        </p:nvSpPr>
        <p:spPr>
          <a:xfrm>
            <a:off x="12329147"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0" name="Content Placeholder 3">
            <a:extLst>
              <a:ext uri="{FF2B5EF4-FFF2-40B4-BE49-F238E27FC236}">
                <a16:creationId xmlns:a16="http://schemas.microsoft.com/office/drawing/2014/main" id="{E3BEA06C-8234-43DE-940F-096E97D6F90D}"/>
              </a:ext>
            </a:extLst>
          </p:cNvPr>
          <p:cNvSpPr>
            <a:spLocks noGrp="1"/>
          </p:cNvSpPr>
          <p:nvPr>
            <p:ph sz="half" idx="13"/>
          </p:nvPr>
        </p:nvSpPr>
        <p:spPr>
          <a:xfrm>
            <a:off x="12329147"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1979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24172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83545"/>
            <a:ext cx="155448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797" indent="0" algn="ctr">
              <a:buNone/>
              <a:defRPr sz="3000"/>
            </a:lvl2pPr>
            <a:lvl3pPr marL="1371594" indent="0" algn="ctr">
              <a:buNone/>
              <a:defRPr sz="2700"/>
            </a:lvl3pPr>
            <a:lvl4pPr marL="2057392" indent="0" algn="ctr">
              <a:buNone/>
              <a:defRPr sz="2400"/>
            </a:lvl4pPr>
            <a:lvl5pPr marL="2743189" indent="0" algn="ctr">
              <a:buNone/>
              <a:defRPr sz="2400"/>
            </a:lvl5pPr>
            <a:lvl6pPr marL="3428986" indent="0" algn="ctr">
              <a:buNone/>
              <a:defRPr sz="2400"/>
            </a:lvl6pPr>
            <a:lvl7pPr marL="4114783" indent="0" algn="ctr">
              <a:buNone/>
              <a:defRPr sz="2400"/>
            </a:lvl7pPr>
            <a:lvl8pPr marL="4800581" indent="0" algn="ctr">
              <a:buNone/>
              <a:defRPr sz="2400"/>
            </a:lvl8pPr>
            <a:lvl9pPr marL="5486378" indent="0" algn="ctr">
              <a:buNone/>
              <a:defRPr sz="2400"/>
            </a:lvl9pPr>
          </a:lstStyle>
          <a:p>
            <a:r>
              <a:rPr lang="en-US"/>
              <a:t>Click to edit Master subtitle style</a:t>
            </a:r>
          </a:p>
        </p:txBody>
      </p:sp>
    </p:spTree>
    <p:extLst>
      <p:ext uri="{BB962C8B-B14F-4D97-AF65-F5344CB8AC3E}">
        <p14:creationId xmlns:p14="http://schemas.microsoft.com/office/powerpoint/2010/main" val="3963716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89C12A-77A8-4C22-B30F-0FAA7E695497}"/>
              </a:ext>
            </a:extLst>
          </p:cNvPr>
          <p:cNvSpPr/>
          <p:nvPr userDrawn="1"/>
        </p:nvSpPr>
        <p:spPr>
          <a:xfrm>
            <a:off x="0" y="0"/>
            <a:ext cx="18288000" cy="10287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p:cNvSpPr>
            <a:spLocks noGrp="1"/>
          </p:cNvSpPr>
          <p:nvPr>
            <p:ph type="title"/>
          </p:nvPr>
        </p:nvSpPr>
        <p:spPr>
          <a:xfrm>
            <a:off x="1060688" y="864395"/>
            <a:ext cx="6703528" cy="4279105"/>
          </a:xfrm>
        </p:spPr>
        <p:txBody>
          <a:bodyPr anchor="b">
            <a:normAutofit/>
          </a:bodyPr>
          <a:lstStyle>
            <a:lvl1pPr>
              <a:defRPr sz="6750">
                <a:solidFill>
                  <a:schemeClr val="bg1"/>
                </a:solidFill>
              </a:defRPr>
            </a:lvl1pPr>
          </a:lstStyle>
          <a:p>
            <a:r>
              <a:rPr lang="en-US"/>
              <a:t>Click to edit Master title style</a:t>
            </a:r>
          </a:p>
        </p:txBody>
      </p:sp>
      <p:sp>
        <p:nvSpPr>
          <p:cNvPr id="5" name="Content Placeholder 3">
            <a:extLst>
              <a:ext uri="{FF2B5EF4-FFF2-40B4-BE49-F238E27FC236}">
                <a16:creationId xmlns:a16="http://schemas.microsoft.com/office/drawing/2014/main" id="{1B42B5AA-6A94-47E2-B226-FDCB91BECFB4}"/>
              </a:ext>
            </a:extLst>
          </p:cNvPr>
          <p:cNvSpPr>
            <a:spLocks noGrp="1"/>
          </p:cNvSpPr>
          <p:nvPr>
            <p:ph sz="half" idx="2"/>
          </p:nvPr>
        </p:nvSpPr>
        <p:spPr>
          <a:xfrm>
            <a:off x="9144000" y="0"/>
            <a:ext cx="9124952" cy="10287000"/>
          </a:xfrm>
        </p:spPr>
        <p:txBody>
          <a:bodyPr/>
          <a:lstStyle/>
          <a:p>
            <a:pPr lvl="0"/>
            <a:endParaRPr lang="en-US"/>
          </a:p>
        </p:txBody>
      </p:sp>
    </p:spTree>
    <p:extLst>
      <p:ext uri="{BB962C8B-B14F-4D97-AF65-F5344CB8AC3E}">
        <p14:creationId xmlns:p14="http://schemas.microsoft.com/office/powerpoint/2010/main" val="31164653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ROCESS MAP + PICS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10972053" cy="6498865"/>
          </a:xfrm>
        </p:spPr>
        <p:txBody>
          <a:bodyPr numCol="2" spcCol="45720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864943945"/>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ces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p:txBody>
          <a:bodyPr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Tree>
    <p:extLst>
      <p:ext uri="{BB962C8B-B14F-4D97-AF65-F5344CB8AC3E}">
        <p14:creationId xmlns:p14="http://schemas.microsoft.com/office/powerpoint/2010/main" val="6029255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CESS MAP +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3" name="Content Placeholder 2">
            <a:extLst>
              <a:ext uri="{FF2B5EF4-FFF2-40B4-BE49-F238E27FC236}">
                <a16:creationId xmlns:a16="http://schemas.microsoft.com/office/drawing/2014/main" id="{63DEBC3C-D53A-46E4-9BFD-78BCE2F3B725}"/>
              </a:ext>
            </a:extLst>
          </p:cNvPr>
          <p:cNvSpPr>
            <a:spLocks noGrp="1"/>
          </p:cNvSpPr>
          <p:nvPr>
            <p:ph idx="14"/>
          </p:nvPr>
        </p:nvSpPr>
        <p:spPr>
          <a:xfrm>
            <a:off x="6922696"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2243167128"/>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7736680"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2" y="2521745"/>
            <a:ext cx="7774782"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2" y="3757612"/>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20569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34C40246-3D53-42CB-B43A-1F1977F3BA9C}"/>
              </a:ext>
            </a:extLst>
          </p:cNvPr>
          <p:cNvSpPr>
            <a:spLocks noGrp="1"/>
          </p:cNvSpPr>
          <p:nvPr>
            <p:ph type="body" idx="10"/>
          </p:nvPr>
        </p:nvSpPr>
        <p:spPr>
          <a:xfrm>
            <a:off x="6794416"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8" name="Content Placeholder 3">
            <a:extLst>
              <a:ext uri="{FF2B5EF4-FFF2-40B4-BE49-F238E27FC236}">
                <a16:creationId xmlns:a16="http://schemas.microsoft.com/office/drawing/2014/main" id="{1B68C476-4069-4B2A-B528-E80BAE1BA773}"/>
              </a:ext>
            </a:extLst>
          </p:cNvPr>
          <p:cNvSpPr>
            <a:spLocks noGrp="1"/>
          </p:cNvSpPr>
          <p:nvPr>
            <p:ph sz="half" idx="11"/>
          </p:nvPr>
        </p:nvSpPr>
        <p:spPr>
          <a:xfrm>
            <a:off x="6794416"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BE892E0A-05B1-40B2-84DD-52D8047A7D74}"/>
              </a:ext>
            </a:extLst>
          </p:cNvPr>
          <p:cNvSpPr>
            <a:spLocks noGrp="1"/>
          </p:cNvSpPr>
          <p:nvPr>
            <p:ph type="body" idx="12"/>
          </p:nvPr>
        </p:nvSpPr>
        <p:spPr>
          <a:xfrm>
            <a:off x="12329147"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0" name="Content Placeholder 3">
            <a:extLst>
              <a:ext uri="{FF2B5EF4-FFF2-40B4-BE49-F238E27FC236}">
                <a16:creationId xmlns:a16="http://schemas.microsoft.com/office/drawing/2014/main" id="{E3BEA06C-8234-43DE-940F-096E97D6F90D}"/>
              </a:ext>
            </a:extLst>
          </p:cNvPr>
          <p:cNvSpPr>
            <a:spLocks noGrp="1"/>
          </p:cNvSpPr>
          <p:nvPr>
            <p:ph sz="half" idx="13"/>
          </p:nvPr>
        </p:nvSpPr>
        <p:spPr>
          <a:xfrm>
            <a:off x="12329147"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66752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5074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83545"/>
            <a:ext cx="155448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797" indent="0" algn="ctr">
              <a:buNone/>
              <a:defRPr sz="3000"/>
            </a:lvl2pPr>
            <a:lvl3pPr marL="1371594" indent="0" algn="ctr">
              <a:buNone/>
              <a:defRPr sz="2700"/>
            </a:lvl3pPr>
            <a:lvl4pPr marL="2057392" indent="0" algn="ctr">
              <a:buNone/>
              <a:defRPr sz="2400"/>
            </a:lvl4pPr>
            <a:lvl5pPr marL="2743189" indent="0" algn="ctr">
              <a:buNone/>
              <a:defRPr sz="2400"/>
            </a:lvl5pPr>
            <a:lvl6pPr marL="3428986" indent="0" algn="ctr">
              <a:buNone/>
              <a:defRPr sz="2400"/>
            </a:lvl6pPr>
            <a:lvl7pPr marL="4114783" indent="0" algn="ctr">
              <a:buNone/>
              <a:defRPr sz="2400"/>
            </a:lvl7pPr>
            <a:lvl8pPr marL="4800581" indent="0" algn="ctr">
              <a:buNone/>
              <a:defRPr sz="2400"/>
            </a:lvl8pPr>
            <a:lvl9pPr marL="5486378" indent="0" algn="ctr">
              <a:buNone/>
              <a:defRPr sz="2400"/>
            </a:lvl9pPr>
          </a:lstStyle>
          <a:p>
            <a:r>
              <a:rPr lang="en-US"/>
              <a:t>Click to edit Master subtitle style</a:t>
            </a:r>
          </a:p>
        </p:txBody>
      </p:sp>
    </p:spTree>
    <p:extLst>
      <p:ext uri="{BB962C8B-B14F-4D97-AF65-F5344CB8AC3E}">
        <p14:creationId xmlns:p14="http://schemas.microsoft.com/office/powerpoint/2010/main" val="38408919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89C12A-77A8-4C22-B30F-0FAA7E695497}"/>
              </a:ext>
            </a:extLst>
          </p:cNvPr>
          <p:cNvSpPr/>
          <p:nvPr userDrawn="1"/>
        </p:nvSpPr>
        <p:spPr>
          <a:xfrm>
            <a:off x="0" y="0"/>
            <a:ext cx="18288000"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p:cNvSpPr>
            <a:spLocks noGrp="1"/>
          </p:cNvSpPr>
          <p:nvPr>
            <p:ph type="title"/>
          </p:nvPr>
        </p:nvSpPr>
        <p:spPr>
          <a:xfrm>
            <a:off x="1060688" y="864395"/>
            <a:ext cx="6703528" cy="4279105"/>
          </a:xfrm>
        </p:spPr>
        <p:txBody>
          <a:bodyPr anchor="b">
            <a:normAutofit/>
          </a:bodyPr>
          <a:lstStyle>
            <a:lvl1pPr>
              <a:defRPr sz="6750">
                <a:solidFill>
                  <a:schemeClr val="bg1"/>
                </a:solidFill>
              </a:defRPr>
            </a:lvl1pPr>
          </a:lstStyle>
          <a:p>
            <a:r>
              <a:rPr lang="en-US"/>
              <a:t>Click to edit Master title style</a:t>
            </a:r>
          </a:p>
        </p:txBody>
      </p:sp>
      <p:sp>
        <p:nvSpPr>
          <p:cNvPr id="5" name="Content Placeholder 3">
            <a:extLst>
              <a:ext uri="{FF2B5EF4-FFF2-40B4-BE49-F238E27FC236}">
                <a16:creationId xmlns:a16="http://schemas.microsoft.com/office/drawing/2014/main" id="{1B42B5AA-6A94-47E2-B226-FDCB91BECFB4}"/>
              </a:ext>
            </a:extLst>
          </p:cNvPr>
          <p:cNvSpPr>
            <a:spLocks noGrp="1"/>
          </p:cNvSpPr>
          <p:nvPr>
            <p:ph sz="half" idx="2"/>
          </p:nvPr>
        </p:nvSpPr>
        <p:spPr>
          <a:xfrm>
            <a:off x="9144000" y="0"/>
            <a:ext cx="9124952" cy="10287000"/>
          </a:xfrm>
        </p:spPr>
        <p:txBody>
          <a:bodyPr/>
          <a:lstStyle/>
          <a:p>
            <a:pPr lvl="0"/>
            <a:endParaRPr lang="en-US"/>
          </a:p>
        </p:txBody>
      </p:sp>
    </p:spTree>
    <p:extLst>
      <p:ext uri="{BB962C8B-B14F-4D97-AF65-F5344CB8AC3E}">
        <p14:creationId xmlns:p14="http://schemas.microsoft.com/office/powerpoint/2010/main" val="9449260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ROCESS MAP + PICS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10972053" cy="6498865"/>
          </a:xfrm>
        </p:spPr>
        <p:txBody>
          <a:bodyPr numCol="2" spcCol="45720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3710063756"/>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p:txBody>
          <a:bodyPr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Tree>
    <p:extLst>
      <p:ext uri="{BB962C8B-B14F-4D97-AF65-F5344CB8AC3E}">
        <p14:creationId xmlns:p14="http://schemas.microsoft.com/office/powerpoint/2010/main" val="400924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OCESS MAP +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3" name="Content Placeholder 2">
            <a:extLst>
              <a:ext uri="{FF2B5EF4-FFF2-40B4-BE49-F238E27FC236}">
                <a16:creationId xmlns:a16="http://schemas.microsoft.com/office/drawing/2014/main" id="{63DEBC3C-D53A-46E4-9BFD-78BCE2F3B725}"/>
              </a:ext>
            </a:extLst>
          </p:cNvPr>
          <p:cNvSpPr>
            <a:spLocks noGrp="1"/>
          </p:cNvSpPr>
          <p:nvPr>
            <p:ph idx="14"/>
          </p:nvPr>
        </p:nvSpPr>
        <p:spPr>
          <a:xfrm>
            <a:off x="6922696"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3952837686"/>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7736680"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2" y="2521745"/>
            <a:ext cx="7774782"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2" y="3757612"/>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33190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34C40246-3D53-42CB-B43A-1F1977F3BA9C}"/>
              </a:ext>
            </a:extLst>
          </p:cNvPr>
          <p:cNvSpPr>
            <a:spLocks noGrp="1"/>
          </p:cNvSpPr>
          <p:nvPr>
            <p:ph type="body" idx="10"/>
          </p:nvPr>
        </p:nvSpPr>
        <p:spPr>
          <a:xfrm>
            <a:off x="6794416"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8" name="Content Placeholder 3">
            <a:extLst>
              <a:ext uri="{FF2B5EF4-FFF2-40B4-BE49-F238E27FC236}">
                <a16:creationId xmlns:a16="http://schemas.microsoft.com/office/drawing/2014/main" id="{1B68C476-4069-4B2A-B528-E80BAE1BA773}"/>
              </a:ext>
            </a:extLst>
          </p:cNvPr>
          <p:cNvSpPr>
            <a:spLocks noGrp="1"/>
          </p:cNvSpPr>
          <p:nvPr>
            <p:ph sz="half" idx="11"/>
          </p:nvPr>
        </p:nvSpPr>
        <p:spPr>
          <a:xfrm>
            <a:off x="6794416"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BE892E0A-05B1-40B2-84DD-52D8047A7D74}"/>
              </a:ext>
            </a:extLst>
          </p:cNvPr>
          <p:cNvSpPr>
            <a:spLocks noGrp="1"/>
          </p:cNvSpPr>
          <p:nvPr>
            <p:ph type="body" idx="12"/>
          </p:nvPr>
        </p:nvSpPr>
        <p:spPr>
          <a:xfrm>
            <a:off x="12329147"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0" name="Content Placeholder 3">
            <a:extLst>
              <a:ext uri="{FF2B5EF4-FFF2-40B4-BE49-F238E27FC236}">
                <a16:creationId xmlns:a16="http://schemas.microsoft.com/office/drawing/2014/main" id="{E3BEA06C-8234-43DE-940F-096E97D6F90D}"/>
              </a:ext>
            </a:extLst>
          </p:cNvPr>
          <p:cNvSpPr>
            <a:spLocks noGrp="1"/>
          </p:cNvSpPr>
          <p:nvPr>
            <p:ph sz="half" idx="13"/>
          </p:nvPr>
        </p:nvSpPr>
        <p:spPr>
          <a:xfrm>
            <a:off x="12329147"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79793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8804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83545"/>
            <a:ext cx="155448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797" indent="0" algn="ctr">
              <a:buNone/>
              <a:defRPr sz="3000"/>
            </a:lvl2pPr>
            <a:lvl3pPr marL="1371594" indent="0" algn="ctr">
              <a:buNone/>
              <a:defRPr sz="2700"/>
            </a:lvl3pPr>
            <a:lvl4pPr marL="2057392" indent="0" algn="ctr">
              <a:buNone/>
              <a:defRPr sz="2400"/>
            </a:lvl4pPr>
            <a:lvl5pPr marL="2743189" indent="0" algn="ctr">
              <a:buNone/>
              <a:defRPr sz="2400"/>
            </a:lvl5pPr>
            <a:lvl6pPr marL="3428986" indent="0" algn="ctr">
              <a:buNone/>
              <a:defRPr sz="2400"/>
            </a:lvl6pPr>
            <a:lvl7pPr marL="4114783" indent="0" algn="ctr">
              <a:buNone/>
              <a:defRPr sz="2400"/>
            </a:lvl7pPr>
            <a:lvl8pPr marL="4800581" indent="0" algn="ctr">
              <a:buNone/>
              <a:defRPr sz="2400"/>
            </a:lvl8pPr>
            <a:lvl9pPr marL="5486378" indent="0" algn="ctr">
              <a:buNone/>
              <a:defRPr sz="2400"/>
            </a:lvl9pPr>
          </a:lstStyle>
          <a:p>
            <a:r>
              <a:rPr lang="en-US"/>
              <a:t>Click to edit Master subtitle style</a:t>
            </a:r>
          </a:p>
        </p:txBody>
      </p:sp>
    </p:spTree>
    <p:extLst>
      <p:ext uri="{BB962C8B-B14F-4D97-AF65-F5344CB8AC3E}">
        <p14:creationId xmlns:p14="http://schemas.microsoft.com/office/powerpoint/2010/main" val="2484988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89C12A-77A8-4C22-B30F-0FAA7E695497}"/>
              </a:ext>
            </a:extLst>
          </p:cNvPr>
          <p:cNvSpPr/>
          <p:nvPr userDrawn="1"/>
        </p:nvSpPr>
        <p:spPr>
          <a:xfrm>
            <a:off x="0" y="0"/>
            <a:ext cx="18288000"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p:cNvSpPr>
            <a:spLocks noGrp="1"/>
          </p:cNvSpPr>
          <p:nvPr>
            <p:ph type="title"/>
          </p:nvPr>
        </p:nvSpPr>
        <p:spPr>
          <a:xfrm>
            <a:off x="1060688" y="864395"/>
            <a:ext cx="6703528" cy="4279105"/>
          </a:xfrm>
        </p:spPr>
        <p:txBody>
          <a:bodyPr anchor="b">
            <a:normAutofit/>
          </a:bodyPr>
          <a:lstStyle>
            <a:lvl1pPr>
              <a:defRPr sz="6750">
                <a:solidFill>
                  <a:schemeClr val="bg1"/>
                </a:solidFill>
              </a:defRPr>
            </a:lvl1pPr>
          </a:lstStyle>
          <a:p>
            <a:r>
              <a:rPr lang="en-US"/>
              <a:t>Click to edit Master title style</a:t>
            </a:r>
          </a:p>
        </p:txBody>
      </p:sp>
      <p:sp>
        <p:nvSpPr>
          <p:cNvPr id="5" name="Content Placeholder 3">
            <a:extLst>
              <a:ext uri="{FF2B5EF4-FFF2-40B4-BE49-F238E27FC236}">
                <a16:creationId xmlns:a16="http://schemas.microsoft.com/office/drawing/2014/main" id="{1B42B5AA-6A94-47E2-B226-FDCB91BECFB4}"/>
              </a:ext>
            </a:extLst>
          </p:cNvPr>
          <p:cNvSpPr>
            <a:spLocks noGrp="1"/>
          </p:cNvSpPr>
          <p:nvPr>
            <p:ph sz="half" idx="2"/>
          </p:nvPr>
        </p:nvSpPr>
        <p:spPr>
          <a:xfrm>
            <a:off x="9144000" y="0"/>
            <a:ext cx="9124952" cy="10287000"/>
          </a:xfrm>
        </p:spPr>
        <p:txBody>
          <a:bodyPr/>
          <a:lstStyle/>
          <a:p>
            <a:pPr lvl="0"/>
            <a:endParaRPr lang="en-US"/>
          </a:p>
        </p:txBody>
      </p:sp>
    </p:spTree>
    <p:extLst>
      <p:ext uri="{BB962C8B-B14F-4D97-AF65-F5344CB8AC3E}">
        <p14:creationId xmlns:p14="http://schemas.microsoft.com/office/powerpoint/2010/main" val="2072479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ROCESS MAP + PICS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10972053" cy="6498865"/>
          </a:xfrm>
        </p:spPr>
        <p:txBody>
          <a:bodyPr numCol="2" spcCol="45720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2894646247"/>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ces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p:txBody>
          <a:bodyPr spcCol="457200"/>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Tree>
    <p:extLst>
      <p:ext uri="{BB962C8B-B14F-4D97-AF65-F5344CB8AC3E}">
        <p14:creationId xmlns:p14="http://schemas.microsoft.com/office/powerpoint/2010/main" val="38892109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CESS MAP +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3" name="Content Placeholder 2">
            <a:extLst>
              <a:ext uri="{FF2B5EF4-FFF2-40B4-BE49-F238E27FC236}">
                <a16:creationId xmlns:a16="http://schemas.microsoft.com/office/drawing/2014/main" id="{63DEBC3C-D53A-46E4-9BFD-78BCE2F3B725}"/>
              </a:ext>
            </a:extLst>
          </p:cNvPr>
          <p:cNvSpPr>
            <a:spLocks noGrp="1"/>
          </p:cNvSpPr>
          <p:nvPr>
            <p:ph idx="14"/>
          </p:nvPr>
        </p:nvSpPr>
        <p:spPr>
          <a:xfrm>
            <a:off x="6922696"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615881447"/>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7736680"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2" y="2521745"/>
            <a:ext cx="7774782"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2" y="3757612"/>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5261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34C40246-3D53-42CB-B43A-1F1977F3BA9C}"/>
              </a:ext>
            </a:extLst>
          </p:cNvPr>
          <p:cNvSpPr>
            <a:spLocks noGrp="1"/>
          </p:cNvSpPr>
          <p:nvPr>
            <p:ph type="body" idx="10"/>
          </p:nvPr>
        </p:nvSpPr>
        <p:spPr>
          <a:xfrm>
            <a:off x="6794416"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8" name="Content Placeholder 3">
            <a:extLst>
              <a:ext uri="{FF2B5EF4-FFF2-40B4-BE49-F238E27FC236}">
                <a16:creationId xmlns:a16="http://schemas.microsoft.com/office/drawing/2014/main" id="{1B68C476-4069-4B2A-B528-E80BAE1BA773}"/>
              </a:ext>
            </a:extLst>
          </p:cNvPr>
          <p:cNvSpPr>
            <a:spLocks noGrp="1"/>
          </p:cNvSpPr>
          <p:nvPr>
            <p:ph sz="half" idx="11"/>
          </p:nvPr>
        </p:nvSpPr>
        <p:spPr>
          <a:xfrm>
            <a:off x="6794416"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BE892E0A-05B1-40B2-84DD-52D8047A7D74}"/>
              </a:ext>
            </a:extLst>
          </p:cNvPr>
          <p:cNvSpPr>
            <a:spLocks noGrp="1"/>
          </p:cNvSpPr>
          <p:nvPr>
            <p:ph type="body" idx="12"/>
          </p:nvPr>
        </p:nvSpPr>
        <p:spPr>
          <a:xfrm>
            <a:off x="12329147"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0" name="Content Placeholder 3">
            <a:extLst>
              <a:ext uri="{FF2B5EF4-FFF2-40B4-BE49-F238E27FC236}">
                <a16:creationId xmlns:a16="http://schemas.microsoft.com/office/drawing/2014/main" id="{E3BEA06C-8234-43DE-940F-096E97D6F90D}"/>
              </a:ext>
            </a:extLst>
          </p:cNvPr>
          <p:cNvSpPr>
            <a:spLocks noGrp="1"/>
          </p:cNvSpPr>
          <p:nvPr>
            <p:ph sz="half" idx="13"/>
          </p:nvPr>
        </p:nvSpPr>
        <p:spPr>
          <a:xfrm>
            <a:off x="12329147"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52081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6548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83545"/>
            <a:ext cx="155448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797" indent="0" algn="ctr">
              <a:buNone/>
              <a:defRPr sz="3000"/>
            </a:lvl2pPr>
            <a:lvl3pPr marL="1371594" indent="0" algn="ctr">
              <a:buNone/>
              <a:defRPr sz="2700"/>
            </a:lvl3pPr>
            <a:lvl4pPr marL="2057392" indent="0" algn="ctr">
              <a:buNone/>
              <a:defRPr sz="2400"/>
            </a:lvl4pPr>
            <a:lvl5pPr marL="2743189" indent="0" algn="ctr">
              <a:buNone/>
              <a:defRPr sz="2400"/>
            </a:lvl5pPr>
            <a:lvl6pPr marL="3428986" indent="0" algn="ctr">
              <a:buNone/>
              <a:defRPr sz="2400"/>
            </a:lvl6pPr>
            <a:lvl7pPr marL="4114783" indent="0" algn="ctr">
              <a:buNone/>
              <a:defRPr sz="2400"/>
            </a:lvl7pPr>
            <a:lvl8pPr marL="4800581" indent="0" algn="ctr">
              <a:buNone/>
              <a:defRPr sz="2400"/>
            </a:lvl8pPr>
            <a:lvl9pPr marL="5486378" indent="0" algn="ctr">
              <a:buNone/>
              <a:defRPr sz="2400"/>
            </a:lvl9pPr>
          </a:lstStyle>
          <a:p>
            <a:r>
              <a:rPr lang="en-US"/>
              <a:t>Click to edit Master subtitle style</a:t>
            </a:r>
          </a:p>
        </p:txBody>
      </p:sp>
    </p:spTree>
    <p:extLst>
      <p:ext uri="{BB962C8B-B14F-4D97-AF65-F5344CB8AC3E}">
        <p14:creationId xmlns:p14="http://schemas.microsoft.com/office/powerpoint/2010/main" val="8861340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89C12A-77A8-4C22-B30F-0FAA7E695497}"/>
              </a:ext>
            </a:extLst>
          </p:cNvPr>
          <p:cNvSpPr/>
          <p:nvPr userDrawn="1"/>
        </p:nvSpPr>
        <p:spPr>
          <a:xfrm>
            <a:off x="0" y="0"/>
            <a:ext cx="18288000" cy="10287000"/>
          </a:xfrm>
          <a:prstGeom prst="rect">
            <a:avLst/>
          </a:prstGeom>
          <a:solidFill>
            <a:srgbClr val="B40C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p:cNvSpPr>
            <a:spLocks noGrp="1"/>
          </p:cNvSpPr>
          <p:nvPr>
            <p:ph type="title"/>
          </p:nvPr>
        </p:nvSpPr>
        <p:spPr>
          <a:xfrm>
            <a:off x="1060688" y="864395"/>
            <a:ext cx="6703528" cy="4279105"/>
          </a:xfrm>
        </p:spPr>
        <p:txBody>
          <a:bodyPr anchor="b">
            <a:normAutofit/>
          </a:bodyPr>
          <a:lstStyle>
            <a:lvl1pPr>
              <a:defRPr sz="6750">
                <a:solidFill>
                  <a:schemeClr val="bg1"/>
                </a:solidFill>
              </a:defRPr>
            </a:lvl1pPr>
          </a:lstStyle>
          <a:p>
            <a:r>
              <a:rPr lang="en-US"/>
              <a:t>Click to edit Master title style</a:t>
            </a:r>
          </a:p>
        </p:txBody>
      </p:sp>
      <p:sp>
        <p:nvSpPr>
          <p:cNvPr id="5" name="Content Placeholder 3">
            <a:extLst>
              <a:ext uri="{FF2B5EF4-FFF2-40B4-BE49-F238E27FC236}">
                <a16:creationId xmlns:a16="http://schemas.microsoft.com/office/drawing/2014/main" id="{1B42B5AA-6A94-47E2-B226-FDCB91BECFB4}"/>
              </a:ext>
            </a:extLst>
          </p:cNvPr>
          <p:cNvSpPr>
            <a:spLocks noGrp="1"/>
          </p:cNvSpPr>
          <p:nvPr>
            <p:ph sz="half" idx="2"/>
          </p:nvPr>
        </p:nvSpPr>
        <p:spPr>
          <a:xfrm>
            <a:off x="9144000" y="0"/>
            <a:ext cx="9124952" cy="10287000"/>
          </a:xfrm>
        </p:spPr>
        <p:txBody>
          <a:bodyPr/>
          <a:lstStyle/>
          <a:p>
            <a:pPr lvl="0"/>
            <a:endParaRPr lang="en-US"/>
          </a:p>
        </p:txBody>
      </p:sp>
    </p:spTree>
    <p:extLst>
      <p:ext uri="{BB962C8B-B14F-4D97-AF65-F5344CB8AC3E}">
        <p14:creationId xmlns:p14="http://schemas.microsoft.com/office/powerpoint/2010/main" val="3116259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PROCESS MAP + PICS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10972053" cy="6498865"/>
          </a:xfrm>
        </p:spPr>
        <p:txBody>
          <a:bodyPr numCol="2" spcCol="45720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3907633576"/>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4" pos="955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ces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p:txBody>
          <a:bodyPr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Tree>
    <p:extLst>
      <p:ext uri="{BB962C8B-B14F-4D97-AF65-F5344CB8AC3E}">
        <p14:creationId xmlns:p14="http://schemas.microsoft.com/office/powerpoint/2010/main" val="3993605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OCESS MAP +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3" name="Content Placeholder 2">
            <a:extLst>
              <a:ext uri="{FF2B5EF4-FFF2-40B4-BE49-F238E27FC236}">
                <a16:creationId xmlns:a16="http://schemas.microsoft.com/office/drawing/2014/main" id="{63DEBC3C-D53A-46E4-9BFD-78BCE2F3B725}"/>
              </a:ext>
            </a:extLst>
          </p:cNvPr>
          <p:cNvSpPr>
            <a:spLocks noGrp="1"/>
          </p:cNvSpPr>
          <p:nvPr>
            <p:ph idx="14"/>
          </p:nvPr>
        </p:nvSpPr>
        <p:spPr>
          <a:xfrm>
            <a:off x="6922696"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1477059201"/>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7736680"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2" y="2521745"/>
            <a:ext cx="7774782"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2" y="3757612"/>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63062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34C40246-3D53-42CB-B43A-1F1977F3BA9C}"/>
              </a:ext>
            </a:extLst>
          </p:cNvPr>
          <p:cNvSpPr>
            <a:spLocks noGrp="1"/>
          </p:cNvSpPr>
          <p:nvPr>
            <p:ph type="body" idx="10"/>
          </p:nvPr>
        </p:nvSpPr>
        <p:spPr>
          <a:xfrm>
            <a:off x="6794416"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8" name="Content Placeholder 3">
            <a:extLst>
              <a:ext uri="{FF2B5EF4-FFF2-40B4-BE49-F238E27FC236}">
                <a16:creationId xmlns:a16="http://schemas.microsoft.com/office/drawing/2014/main" id="{1B68C476-4069-4B2A-B528-E80BAE1BA773}"/>
              </a:ext>
            </a:extLst>
          </p:cNvPr>
          <p:cNvSpPr>
            <a:spLocks noGrp="1"/>
          </p:cNvSpPr>
          <p:nvPr>
            <p:ph sz="half" idx="11"/>
          </p:nvPr>
        </p:nvSpPr>
        <p:spPr>
          <a:xfrm>
            <a:off x="6794416"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BE892E0A-05B1-40B2-84DD-52D8047A7D74}"/>
              </a:ext>
            </a:extLst>
          </p:cNvPr>
          <p:cNvSpPr>
            <a:spLocks noGrp="1"/>
          </p:cNvSpPr>
          <p:nvPr>
            <p:ph type="body" idx="12"/>
          </p:nvPr>
        </p:nvSpPr>
        <p:spPr>
          <a:xfrm>
            <a:off x="12329147"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0" name="Content Placeholder 3">
            <a:extLst>
              <a:ext uri="{FF2B5EF4-FFF2-40B4-BE49-F238E27FC236}">
                <a16:creationId xmlns:a16="http://schemas.microsoft.com/office/drawing/2014/main" id="{E3BEA06C-8234-43DE-940F-096E97D6F90D}"/>
              </a:ext>
            </a:extLst>
          </p:cNvPr>
          <p:cNvSpPr>
            <a:spLocks noGrp="1"/>
          </p:cNvSpPr>
          <p:nvPr>
            <p:ph sz="half" idx="13"/>
          </p:nvPr>
        </p:nvSpPr>
        <p:spPr>
          <a:xfrm>
            <a:off x="12329147"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99948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00499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83545"/>
            <a:ext cx="155448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797" indent="0" algn="ctr">
              <a:buNone/>
              <a:defRPr sz="3000"/>
            </a:lvl2pPr>
            <a:lvl3pPr marL="1371594" indent="0" algn="ctr">
              <a:buNone/>
              <a:defRPr sz="2700"/>
            </a:lvl3pPr>
            <a:lvl4pPr marL="2057392" indent="0" algn="ctr">
              <a:buNone/>
              <a:defRPr sz="2400"/>
            </a:lvl4pPr>
            <a:lvl5pPr marL="2743189" indent="0" algn="ctr">
              <a:buNone/>
              <a:defRPr sz="2400"/>
            </a:lvl5pPr>
            <a:lvl6pPr marL="3428986" indent="0" algn="ctr">
              <a:buNone/>
              <a:defRPr sz="2400"/>
            </a:lvl6pPr>
            <a:lvl7pPr marL="4114783" indent="0" algn="ctr">
              <a:buNone/>
              <a:defRPr sz="2400"/>
            </a:lvl7pPr>
            <a:lvl8pPr marL="4800581" indent="0" algn="ctr">
              <a:buNone/>
              <a:defRPr sz="2400"/>
            </a:lvl8pPr>
            <a:lvl9pPr marL="5486378" indent="0" algn="ctr">
              <a:buNone/>
              <a:defRPr sz="2400"/>
            </a:lvl9pPr>
          </a:lstStyle>
          <a:p>
            <a:r>
              <a:rPr lang="en-US"/>
              <a:t>Click to edit Master subtitle style</a:t>
            </a:r>
          </a:p>
        </p:txBody>
      </p:sp>
    </p:spTree>
    <p:extLst>
      <p:ext uri="{BB962C8B-B14F-4D97-AF65-F5344CB8AC3E}">
        <p14:creationId xmlns:p14="http://schemas.microsoft.com/office/powerpoint/2010/main" val="39576292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89C12A-77A8-4C22-B30F-0FAA7E695497}"/>
              </a:ext>
            </a:extLst>
          </p:cNvPr>
          <p:cNvSpPr/>
          <p:nvPr userDrawn="1"/>
        </p:nvSpPr>
        <p:spPr>
          <a:xfrm>
            <a:off x="0" y="0"/>
            <a:ext cx="18288000" cy="10287000"/>
          </a:xfrm>
          <a:prstGeom prst="rect">
            <a:avLst/>
          </a:prstGeom>
          <a:solidFill>
            <a:srgbClr val="E4D4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p:cNvSpPr>
            <a:spLocks noGrp="1"/>
          </p:cNvSpPr>
          <p:nvPr>
            <p:ph type="title"/>
          </p:nvPr>
        </p:nvSpPr>
        <p:spPr>
          <a:xfrm>
            <a:off x="1060688" y="864395"/>
            <a:ext cx="6703528" cy="4279105"/>
          </a:xfrm>
        </p:spPr>
        <p:txBody>
          <a:bodyPr anchor="b">
            <a:normAutofit/>
          </a:bodyPr>
          <a:lstStyle>
            <a:lvl1pPr>
              <a:defRPr sz="6750">
                <a:solidFill>
                  <a:schemeClr val="bg1"/>
                </a:solidFill>
              </a:defRPr>
            </a:lvl1pPr>
          </a:lstStyle>
          <a:p>
            <a:r>
              <a:rPr lang="en-US"/>
              <a:t>Click to edit Master title style</a:t>
            </a:r>
          </a:p>
        </p:txBody>
      </p:sp>
      <p:sp>
        <p:nvSpPr>
          <p:cNvPr id="5" name="Content Placeholder 3">
            <a:extLst>
              <a:ext uri="{FF2B5EF4-FFF2-40B4-BE49-F238E27FC236}">
                <a16:creationId xmlns:a16="http://schemas.microsoft.com/office/drawing/2014/main" id="{1B42B5AA-6A94-47E2-B226-FDCB91BECFB4}"/>
              </a:ext>
            </a:extLst>
          </p:cNvPr>
          <p:cNvSpPr>
            <a:spLocks noGrp="1"/>
          </p:cNvSpPr>
          <p:nvPr>
            <p:ph sz="half" idx="2"/>
          </p:nvPr>
        </p:nvSpPr>
        <p:spPr>
          <a:xfrm>
            <a:off x="9144000" y="0"/>
            <a:ext cx="9124952" cy="10287000"/>
          </a:xfrm>
        </p:spPr>
        <p:txBody>
          <a:bodyPr/>
          <a:lstStyle/>
          <a:p>
            <a:pPr lvl="0"/>
            <a:endParaRPr lang="en-US"/>
          </a:p>
        </p:txBody>
      </p:sp>
    </p:spTree>
    <p:extLst>
      <p:ext uri="{BB962C8B-B14F-4D97-AF65-F5344CB8AC3E}">
        <p14:creationId xmlns:p14="http://schemas.microsoft.com/office/powerpoint/2010/main" val="38921465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PROCESS MAP + PICS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10972053" cy="6498865"/>
          </a:xfrm>
        </p:spPr>
        <p:txBody>
          <a:bodyPr numCol="2" spcCol="457200"/>
          <a:lstStyle>
            <a:lvl4pPr marL="352308" indent="-352308">
              <a:buSzPct val="160000"/>
              <a:buFontTx/>
              <a:buBlip>
                <a:blip r:embed="rId2"/>
              </a:buBlip>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1869177649"/>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oces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p:txBody>
          <a:bodyPr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Tree>
    <p:extLst>
      <p:ext uri="{BB962C8B-B14F-4D97-AF65-F5344CB8AC3E}">
        <p14:creationId xmlns:p14="http://schemas.microsoft.com/office/powerpoint/2010/main" val="2774622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OCESS MAP +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3" name="Content Placeholder 2">
            <a:extLst>
              <a:ext uri="{FF2B5EF4-FFF2-40B4-BE49-F238E27FC236}">
                <a16:creationId xmlns:a16="http://schemas.microsoft.com/office/drawing/2014/main" id="{63DEBC3C-D53A-46E4-9BFD-78BCE2F3B725}"/>
              </a:ext>
            </a:extLst>
          </p:cNvPr>
          <p:cNvSpPr>
            <a:spLocks noGrp="1"/>
          </p:cNvSpPr>
          <p:nvPr>
            <p:ph idx="14"/>
          </p:nvPr>
        </p:nvSpPr>
        <p:spPr>
          <a:xfrm>
            <a:off x="6922696"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2332584147"/>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7736680"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2" y="2521745"/>
            <a:ext cx="7774782"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2" y="3757612"/>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8146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34C40246-3D53-42CB-B43A-1F1977F3BA9C}"/>
              </a:ext>
            </a:extLst>
          </p:cNvPr>
          <p:cNvSpPr>
            <a:spLocks noGrp="1"/>
          </p:cNvSpPr>
          <p:nvPr>
            <p:ph type="body" idx="10"/>
          </p:nvPr>
        </p:nvSpPr>
        <p:spPr>
          <a:xfrm>
            <a:off x="6794416"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8" name="Content Placeholder 3">
            <a:extLst>
              <a:ext uri="{FF2B5EF4-FFF2-40B4-BE49-F238E27FC236}">
                <a16:creationId xmlns:a16="http://schemas.microsoft.com/office/drawing/2014/main" id="{1B68C476-4069-4B2A-B528-E80BAE1BA773}"/>
              </a:ext>
            </a:extLst>
          </p:cNvPr>
          <p:cNvSpPr>
            <a:spLocks noGrp="1"/>
          </p:cNvSpPr>
          <p:nvPr>
            <p:ph sz="half" idx="11"/>
          </p:nvPr>
        </p:nvSpPr>
        <p:spPr>
          <a:xfrm>
            <a:off x="6794416"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BE892E0A-05B1-40B2-84DD-52D8047A7D74}"/>
              </a:ext>
            </a:extLst>
          </p:cNvPr>
          <p:cNvSpPr>
            <a:spLocks noGrp="1"/>
          </p:cNvSpPr>
          <p:nvPr>
            <p:ph type="body" idx="12"/>
          </p:nvPr>
        </p:nvSpPr>
        <p:spPr>
          <a:xfrm>
            <a:off x="12329147"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0" name="Content Placeholder 3">
            <a:extLst>
              <a:ext uri="{FF2B5EF4-FFF2-40B4-BE49-F238E27FC236}">
                <a16:creationId xmlns:a16="http://schemas.microsoft.com/office/drawing/2014/main" id="{E3BEA06C-8234-43DE-940F-096E97D6F90D}"/>
              </a:ext>
            </a:extLst>
          </p:cNvPr>
          <p:cNvSpPr>
            <a:spLocks noGrp="1"/>
          </p:cNvSpPr>
          <p:nvPr>
            <p:ph sz="half" idx="13"/>
          </p:nvPr>
        </p:nvSpPr>
        <p:spPr>
          <a:xfrm>
            <a:off x="12329147"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17807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1909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83545"/>
            <a:ext cx="155448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797" indent="0" algn="ctr">
              <a:buNone/>
              <a:defRPr sz="3000"/>
            </a:lvl2pPr>
            <a:lvl3pPr marL="1371594" indent="0" algn="ctr">
              <a:buNone/>
              <a:defRPr sz="2700"/>
            </a:lvl3pPr>
            <a:lvl4pPr marL="2057392" indent="0" algn="ctr">
              <a:buNone/>
              <a:defRPr sz="2400"/>
            </a:lvl4pPr>
            <a:lvl5pPr marL="2743189" indent="0" algn="ctr">
              <a:buNone/>
              <a:defRPr sz="2400"/>
            </a:lvl5pPr>
            <a:lvl6pPr marL="3428986" indent="0" algn="ctr">
              <a:buNone/>
              <a:defRPr sz="2400"/>
            </a:lvl6pPr>
            <a:lvl7pPr marL="4114783" indent="0" algn="ctr">
              <a:buNone/>
              <a:defRPr sz="2400"/>
            </a:lvl7pPr>
            <a:lvl8pPr marL="4800581" indent="0" algn="ctr">
              <a:buNone/>
              <a:defRPr sz="2400"/>
            </a:lvl8pPr>
            <a:lvl9pPr marL="5486378" indent="0" algn="ctr">
              <a:buNone/>
              <a:defRPr sz="2400"/>
            </a:lvl9pPr>
          </a:lstStyle>
          <a:p>
            <a:r>
              <a:rPr lang="en-US"/>
              <a:t>Click to edit Master subtitle style</a:t>
            </a:r>
          </a:p>
        </p:txBody>
      </p:sp>
    </p:spTree>
    <p:extLst>
      <p:ext uri="{BB962C8B-B14F-4D97-AF65-F5344CB8AC3E}">
        <p14:creationId xmlns:p14="http://schemas.microsoft.com/office/powerpoint/2010/main" val="39299136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89C12A-77A8-4C22-B30F-0FAA7E695497}"/>
              </a:ext>
            </a:extLst>
          </p:cNvPr>
          <p:cNvSpPr/>
          <p:nvPr userDrawn="1"/>
        </p:nvSpPr>
        <p:spPr>
          <a:xfrm>
            <a:off x="0" y="0"/>
            <a:ext cx="18288000" cy="10287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p:cNvSpPr>
            <a:spLocks noGrp="1"/>
          </p:cNvSpPr>
          <p:nvPr>
            <p:ph type="title"/>
          </p:nvPr>
        </p:nvSpPr>
        <p:spPr>
          <a:xfrm>
            <a:off x="1060688" y="864395"/>
            <a:ext cx="6703528" cy="4279105"/>
          </a:xfrm>
        </p:spPr>
        <p:txBody>
          <a:bodyPr anchor="b">
            <a:normAutofit/>
          </a:bodyPr>
          <a:lstStyle>
            <a:lvl1pPr>
              <a:defRPr sz="6750">
                <a:solidFill>
                  <a:schemeClr val="bg1"/>
                </a:solidFill>
              </a:defRPr>
            </a:lvl1pPr>
          </a:lstStyle>
          <a:p>
            <a:r>
              <a:rPr lang="en-US"/>
              <a:t>Click to edit Master title style</a:t>
            </a:r>
          </a:p>
        </p:txBody>
      </p:sp>
      <p:sp>
        <p:nvSpPr>
          <p:cNvPr id="5" name="Content Placeholder 3">
            <a:extLst>
              <a:ext uri="{FF2B5EF4-FFF2-40B4-BE49-F238E27FC236}">
                <a16:creationId xmlns:a16="http://schemas.microsoft.com/office/drawing/2014/main" id="{1B42B5AA-6A94-47E2-B226-FDCB91BECFB4}"/>
              </a:ext>
            </a:extLst>
          </p:cNvPr>
          <p:cNvSpPr>
            <a:spLocks noGrp="1"/>
          </p:cNvSpPr>
          <p:nvPr>
            <p:ph sz="half" idx="2"/>
          </p:nvPr>
        </p:nvSpPr>
        <p:spPr>
          <a:xfrm>
            <a:off x="9144000" y="0"/>
            <a:ext cx="9124952" cy="10287000"/>
          </a:xfrm>
        </p:spPr>
        <p:txBody>
          <a:bodyPr/>
          <a:lstStyle/>
          <a:p>
            <a:pPr lvl="0"/>
            <a:endParaRPr lang="en-US"/>
          </a:p>
        </p:txBody>
      </p:sp>
    </p:spTree>
    <p:extLst>
      <p:ext uri="{BB962C8B-B14F-4D97-AF65-F5344CB8AC3E}">
        <p14:creationId xmlns:p14="http://schemas.microsoft.com/office/powerpoint/2010/main" val="34829861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OCESS MAP + PICS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10972053" cy="6498865"/>
          </a:xfrm>
        </p:spPr>
        <p:txBody>
          <a:bodyPr numCol="2" spcCol="45720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3598128276"/>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roces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p:txBody>
          <a:bodyPr spcCol="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Tree>
    <p:extLst>
      <p:ext uri="{BB962C8B-B14F-4D97-AF65-F5344CB8AC3E}">
        <p14:creationId xmlns:p14="http://schemas.microsoft.com/office/powerpoint/2010/main" val="3617848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CESS MAP +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34-DF9C-493C-A348-3ECCCA8D5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BDA26-4B5A-49C2-B61B-1AA023350F4F}"/>
              </a:ext>
            </a:extLst>
          </p:cNvPr>
          <p:cNvSpPr>
            <a:spLocks noGrp="1"/>
          </p:cNvSpPr>
          <p:nvPr>
            <p:ph idx="1"/>
          </p:nvPr>
        </p:nvSpPr>
        <p:spPr>
          <a:xfrm>
            <a:off x="1257301"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3CD3C-ECC2-405F-935D-FFBCF2077EAD}"/>
              </a:ext>
            </a:extLst>
          </p:cNvPr>
          <p:cNvSpPr>
            <a:spLocks noGrp="1"/>
          </p:cNvSpPr>
          <p:nvPr>
            <p:ph type="dt" sz="half" idx="10"/>
          </p:nvPr>
        </p:nvSpPr>
        <p:spPr>
          <a:xfrm>
            <a:off x="1256927" y="9535284"/>
            <a:ext cx="4114426" cy="547146"/>
          </a:xfrm>
          <a:prstGeom prst="rect">
            <a:avLst/>
          </a:prstGeom>
        </p:spPr>
        <p:txBody>
          <a:bodyPr vert="horz" lIns="91440" tIns="45720" rIns="91440" bIns="45720" rtlCol="0" anchor="ctr"/>
          <a:lstStyle>
            <a:defPPr>
              <a:defRPr lang="en-US"/>
            </a:defPPr>
            <a:lvl1pPr marL="0" algn="l"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471AABE4-3111-4E75-9007-7E5F50EC7E1A}" type="datetimeFigureOut">
              <a:rPr lang="en-US" smtClean="0"/>
              <a:pPr/>
              <a:t>2/21/2024</a:t>
            </a:fld>
            <a:endParaRPr lang="en-US"/>
          </a:p>
        </p:txBody>
      </p:sp>
      <p:sp>
        <p:nvSpPr>
          <p:cNvPr id="5" name="Footer Placeholder 4">
            <a:extLst>
              <a:ext uri="{FF2B5EF4-FFF2-40B4-BE49-F238E27FC236}">
                <a16:creationId xmlns:a16="http://schemas.microsoft.com/office/drawing/2014/main" id="{2AE87609-7F7B-4B5C-A394-44512627949A}"/>
              </a:ext>
            </a:extLst>
          </p:cNvPr>
          <p:cNvSpPr>
            <a:spLocks noGrp="1"/>
          </p:cNvSpPr>
          <p:nvPr>
            <p:ph type="ftr" sz="quarter" idx="11"/>
          </p:nvPr>
        </p:nvSpPr>
        <p:spPr>
          <a:xfrm>
            <a:off x="6058647" y="9535284"/>
            <a:ext cx="6170706" cy="547146"/>
          </a:xfrm>
          <a:prstGeom prst="rect">
            <a:avLst/>
          </a:prstGeom>
        </p:spPr>
        <p:txBody>
          <a:bodyPr vert="horz" lIns="91440" tIns="45720" rIns="91440" bIns="45720" rtlCol="0" anchor="ctr"/>
          <a:lstStyle>
            <a:defPPr>
              <a:defRPr lang="en-US"/>
            </a:defPPr>
            <a:lvl1pPr marL="0" algn="ct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6DEF11C4-D03A-49E0-9D78-BB451C25D042}"/>
              </a:ext>
            </a:extLst>
          </p:cNvPr>
          <p:cNvSpPr>
            <a:spLocks noGrp="1"/>
          </p:cNvSpPr>
          <p:nvPr>
            <p:ph type="sldNum" sz="quarter" idx="12"/>
          </p:nvPr>
        </p:nvSpPr>
        <p:spPr>
          <a:xfrm>
            <a:off x="12916648" y="9535284"/>
            <a:ext cx="4114427" cy="547146"/>
          </a:xfrm>
          <a:prstGeom prst="rect">
            <a:avLst/>
          </a:prstGeom>
        </p:spPr>
        <p:txBody>
          <a:bodyPr vert="horz" lIns="91440" tIns="45720" rIns="91440" bIns="45720" rtlCol="0" anchor="ctr"/>
          <a:lstStyle>
            <a:defPPr>
              <a:defRPr lang="en-US"/>
            </a:defPPr>
            <a:lvl1pPr marL="0" algn="r" defTabSz="467578" rtl="0" eaLnBrk="1" latinLnBrk="0" hangingPunct="1">
              <a:defRPr sz="1227" kern="1200">
                <a:solidFill>
                  <a:schemeClr val="tx1">
                    <a:tint val="75000"/>
                  </a:schemeClr>
                </a:solidFill>
                <a:latin typeface="+mn-lt"/>
                <a:ea typeface="+mn-ea"/>
                <a:cs typeface="+mn-cs"/>
              </a:defRPr>
            </a:lvl1pPr>
            <a:lvl2pPr marL="467578" algn="l" defTabSz="467578" rtl="0" eaLnBrk="1" latinLnBrk="0" hangingPunct="1">
              <a:defRPr sz="1841" kern="1200">
                <a:solidFill>
                  <a:schemeClr val="tx1"/>
                </a:solidFill>
                <a:latin typeface="+mn-lt"/>
                <a:ea typeface="+mn-ea"/>
                <a:cs typeface="+mn-cs"/>
              </a:defRPr>
            </a:lvl2pPr>
            <a:lvl3pPr marL="935157" algn="l" defTabSz="467578" rtl="0" eaLnBrk="1" latinLnBrk="0" hangingPunct="1">
              <a:defRPr sz="1841" kern="1200">
                <a:solidFill>
                  <a:schemeClr val="tx1"/>
                </a:solidFill>
                <a:latin typeface="+mn-lt"/>
                <a:ea typeface="+mn-ea"/>
                <a:cs typeface="+mn-cs"/>
              </a:defRPr>
            </a:lvl3pPr>
            <a:lvl4pPr marL="1402735" algn="l" defTabSz="467578" rtl="0" eaLnBrk="1" latinLnBrk="0" hangingPunct="1">
              <a:defRPr sz="1841" kern="1200">
                <a:solidFill>
                  <a:schemeClr val="tx1"/>
                </a:solidFill>
                <a:latin typeface="+mn-lt"/>
                <a:ea typeface="+mn-ea"/>
                <a:cs typeface="+mn-cs"/>
              </a:defRPr>
            </a:lvl4pPr>
            <a:lvl5pPr marL="1870314" algn="l" defTabSz="467578" rtl="0" eaLnBrk="1" latinLnBrk="0" hangingPunct="1">
              <a:defRPr sz="1841" kern="1200">
                <a:solidFill>
                  <a:schemeClr val="tx1"/>
                </a:solidFill>
                <a:latin typeface="+mn-lt"/>
                <a:ea typeface="+mn-ea"/>
                <a:cs typeface="+mn-cs"/>
              </a:defRPr>
            </a:lvl5pPr>
            <a:lvl6pPr marL="2337892" algn="l" defTabSz="467578" rtl="0" eaLnBrk="1" latinLnBrk="0" hangingPunct="1">
              <a:defRPr sz="1841" kern="1200">
                <a:solidFill>
                  <a:schemeClr val="tx1"/>
                </a:solidFill>
                <a:latin typeface="+mn-lt"/>
                <a:ea typeface="+mn-ea"/>
                <a:cs typeface="+mn-cs"/>
              </a:defRPr>
            </a:lvl6pPr>
            <a:lvl7pPr marL="2805471" algn="l" defTabSz="467578" rtl="0" eaLnBrk="1" latinLnBrk="0" hangingPunct="1">
              <a:defRPr sz="1841" kern="1200">
                <a:solidFill>
                  <a:schemeClr val="tx1"/>
                </a:solidFill>
                <a:latin typeface="+mn-lt"/>
                <a:ea typeface="+mn-ea"/>
                <a:cs typeface="+mn-cs"/>
              </a:defRPr>
            </a:lvl7pPr>
            <a:lvl8pPr marL="3273049" algn="l" defTabSz="467578" rtl="0" eaLnBrk="1" latinLnBrk="0" hangingPunct="1">
              <a:defRPr sz="1841" kern="1200">
                <a:solidFill>
                  <a:schemeClr val="tx1"/>
                </a:solidFill>
                <a:latin typeface="+mn-lt"/>
                <a:ea typeface="+mn-ea"/>
                <a:cs typeface="+mn-cs"/>
              </a:defRPr>
            </a:lvl8pPr>
            <a:lvl9pPr marL="3740628" algn="l" defTabSz="467578" rtl="0" eaLnBrk="1" latinLnBrk="0" hangingPunct="1">
              <a:defRPr sz="1841" kern="1200">
                <a:solidFill>
                  <a:schemeClr val="tx1"/>
                </a:solidFill>
                <a:latin typeface="+mn-lt"/>
                <a:ea typeface="+mn-ea"/>
                <a:cs typeface="+mn-cs"/>
              </a:defRPr>
            </a:lvl9pPr>
          </a:lstStyle>
          <a:p>
            <a:fld id="{607888E8-66F0-444A-A9FC-A7AE7F1B8E7E}" type="slidenum">
              <a:rPr lang="en-US" smtClean="0"/>
              <a:pPr/>
              <a:t>‹#›</a:t>
            </a:fld>
            <a:endParaRPr lang="en-US"/>
          </a:p>
        </p:txBody>
      </p:sp>
      <p:sp>
        <p:nvSpPr>
          <p:cNvPr id="7" name="Text Placeholder 2">
            <a:extLst>
              <a:ext uri="{FF2B5EF4-FFF2-40B4-BE49-F238E27FC236}">
                <a16:creationId xmlns:a16="http://schemas.microsoft.com/office/drawing/2014/main" id="{F9095CD1-B958-4464-A33A-B0B6E0748092}"/>
              </a:ext>
            </a:extLst>
          </p:cNvPr>
          <p:cNvSpPr>
            <a:spLocks noGrp="1"/>
          </p:cNvSpPr>
          <p:nvPr>
            <p:ph type="body" idx="13"/>
          </p:nvPr>
        </p:nvSpPr>
        <p:spPr>
          <a:xfrm>
            <a:off x="1259684" y="1753466"/>
            <a:ext cx="15771016" cy="743275"/>
          </a:xfrm>
        </p:spPr>
        <p:txBody>
          <a:bodyPr anchor="t">
            <a:normAutofit/>
          </a:bodyPr>
          <a:lstStyle>
            <a:lvl1pPr marL="0" indent="0">
              <a:buNone/>
              <a:defRPr sz="2045"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3" name="Content Placeholder 2">
            <a:extLst>
              <a:ext uri="{FF2B5EF4-FFF2-40B4-BE49-F238E27FC236}">
                <a16:creationId xmlns:a16="http://schemas.microsoft.com/office/drawing/2014/main" id="{63DEBC3C-D53A-46E4-9BFD-78BCE2F3B725}"/>
              </a:ext>
            </a:extLst>
          </p:cNvPr>
          <p:cNvSpPr>
            <a:spLocks noGrp="1"/>
          </p:cNvSpPr>
          <p:nvPr>
            <p:ph idx="14"/>
          </p:nvPr>
        </p:nvSpPr>
        <p:spPr>
          <a:xfrm>
            <a:off x="6922696" y="2766580"/>
            <a:ext cx="5229262" cy="6498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F42F6ED0-72EE-4AEC-9466-2F1F1A91820D}"/>
              </a:ext>
            </a:extLst>
          </p:cNvPr>
          <p:cNvSpPr>
            <a:spLocks noGrp="1"/>
          </p:cNvSpPr>
          <p:nvPr>
            <p:ph idx="15" hasCustomPrompt="1"/>
          </p:nvPr>
        </p:nvSpPr>
        <p:spPr>
          <a:xfrm>
            <a:off x="12610503" y="2766579"/>
            <a:ext cx="5229262" cy="2253871"/>
          </a:xfrm>
        </p:spPr>
        <p:txBody>
          <a:bodyPr/>
          <a:lstStyle>
            <a:lvl1pPr>
              <a:defRPr/>
            </a:lvl1pPr>
          </a:lstStyle>
          <a:p>
            <a:pPr lvl="0"/>
            <a:r>
              <a:rPr lang="en-US"/>
              <a:t>Photo</a:t>
            </a:r>
          </a:p>
        </p:txBody>
      </p:sp>
      <p:sp>
        <p:nvSpPr>
          <p:cNvPr id="16" name="Content Placeholder 2">
            <a:extLst>
              <a:ext uri="{FF2B5EF4-FFF2-40B4-BE49-F238E27FC236}">
                <a16:creationId xmlns:a16="http://schemas.microsoft.com/office/drawing/2014/main" id="{0BE1AD0D-EC25-46CB-97B8-52BB7E0147AF}"/>
              </a:ext>
            </a:extLst>
          </p:cNvPr>
          <p:cNvSpPr>
            <a:spLocks noGrp="1"/>
          </p:cNvSpPr>
          <p:nvPr>
            <p:ph idx="17" hasCustomPrompt="1"/>
          </p:nvPr>
        </p:nvSpPr>
        <p:spPr>
          <a:xfrm>
            <a:off x="12610503" y="5143500"/>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17" name="Content Placeholder 2">
            <a:extLst>
              <a:ext uri="{FF2B5EF4-FFF2-40B4-BE49-F238E27FC236}">
                <a16:creationId xmlns:a16="http://schemas.microsoft.com/office/drawing/2014/main" id="{DF6155D0-BEA5-4A62-98AC-1DC6A18EE971}"/>
              </a:ext>
            </a:extLst>
          </p:cNvPr>
          <p:cNvSpPr>
            <a:spLocks noGrp="1"/>
          </p:cNvSpPr>
          <p:nvPr>
            <p:ph idx="18" hasCustomPrompt="1"/>
          </p:nvPr>
        </p:nvSpPr>
        <p:spPr>
          <a:xfrm>
            <a:off x="12610503" y="4476349"/>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
        <p:nvSpPr>
          <p:cNvPr id="27" name="Content Placeholder 2">
            <a:extLst>
              <a:ext uri="{FF2B5EF4-FFF2-40B4-BE49-F238E27FC236}">
                <a16:creationId xmlns:a16="http://schemas.microsoft.com/office/drawing/2014/main" id="{B878992F-6C17-4EA9-9800-3EC2CAF38C9B}"/>
              </a:ext>
            </a:extLst>
          </p:cNvPr>
          <p:cNvSpPr>
            <a:spLocks noGrp="1"/>
          </p:cNvSpPr>
          <p:nvPr>
            <p:ph idx="19" hasCustomPrompt="1"/>
          </p:nvPr>
        </p:nvSpPr>
        <p:spPr>
          <a:xfrm>
            <a:off x="12610503" y="6150931"/>
            <a:ext cx="5229262" cy="2253871"/>
          </a:xfrm>
        </p:spPr>
        <p:txBody>
          <a:bodyPr/>
          <a:lstStyle>
            <a:lvl1pPr>
              <a:defRPr/>
            </a:lvl1pPr>
          </a:lstStyle>
          <a:p>
            <a:pPr lvl="0"/>
            <a:r>
              <a:rPr lang="en-US"/>
              <a:t>Photo</a:t>
            </a:r>
          </a:p>
        </p:txBody>
      </p:sp>
      <p:sp>
        <p:nvSpPr>
          <p:cNvPr id="28" name="Content Placeholder 2">
            <a:extLst>
              <a:ext uri="{FF2B5EF4-FFF2-40B4-BE49-F238E27FC236}">
                <a16:creationId xmlns:a16="http://schemas.microsoft.com/office/drawing/2014/main" id="{2990F455-C1BF-4EDA-92CF-C7BEB726C1AE}"/>
              </a:ext>
            </a:extLst>
          </p:cNvPr>
          <p:cNvSpPr>
            <a:spLocks noGrp="1"/>
          </p:cNvSpPr>
          <p:nvPr>
            <p:ph idx="20" hasCustomPrompt="1"/>
          </p:nvPr>
        </p:nvSpPr>
        <p:spPr>
          <a:xfrm>
            <a:off x="12610503" y="8527852"/>
            <a:ext cx="5229262" cy="533847"/>
          </a:xfrm>
        </p:spPr>
        <p:txBody>
          <a:bodyPr>
            <a:normAutofit/>
          </a:bodyPr>
          <a:lstStyle>
            <a:lvl1pPr marL="0" indent="0">
              <a:buNone/>
              <a:defRPr sz="1227" b="0" i="1">
                <a:solidFill>
                  <a:schemeClr val="bg1">
                    <a:lumMod val="50000"/>
                  </a:schemeClr>
                </a:solidFill>
              </a:defRPr>
            </a:lvl1pPr>
          </a:lstStyle>
          <a:p>
            <a:pPr lvl="0"/>
            <a:r>
              <a:rPr lang="en-US"/>
              <a:t>Photo Caption</a:t>
            </a:r>
          </a:p>
        </p:txBody>
      </p:sp>
      <p:sp>
        <p:nvSpPr>
          <p:cNvPr id="29" name="Content Placeholder 2">
            <a:extLst>
              <a:ext uri="{FF2B5EF4-FFF2-40B4-BE49-F238E27FC236}">
                <a16:creationId xmlns:a16="http://schemas.microsoft.com/office/drawing/2014/main" id="{C728E4BE-C04C-45F5-8B10-6ADF53449BC3}"/>
              </a:ext>
            </a:extLst>
          </p:cNvPr>
          <p:cNvSpPr>
            <a:spLocks noGrp="1"/>
          </p:cNvSpPr>
          <p:nvPr>
            <p:ph idx="21" hasCustomPrompt="1"/>
          </p:nvPr>
        </p:nvSpPr>
        <p:spPr>
          <a:xfrm>
            <a:off x="12610503" y="7860700"/>
            <a:ext cx="5229262" cy="533847"/>
          </a:xfrm>
        </p:spPr>
        <p:txBody>
          <a:bodyPr anchor="ctr">
            <a:normAutofit/>
          </a:bodyPr>
          <a:lstStyle>
            <a:lvl1pPr marL="0" indent="0">
              <a:buNone/>
              <a:defRPr sz="1432" b="0" i="1">
                <a:solidFill>
                  <a:schemeClr val="bg1"/>
                </a:solidFill>
              </a:defRPr>
            </a:lvl1pPr>
          </a:lstStyle>
          <a:p>
            <a:pPr lvl="0"/>
            <a:r>
              <a:rPr lang="en-US"/>
              <a:t>Photo Title</a:t>
            </a:r>
          </a:p>
        </p:txBody>
      </p:sp>
    </p:spTree>
    <p:extLst>
      <p:ext uri="{BB962C8B-B14F-4D97-AF65-F5344CB8AC3E}">
        <p14:creationId xmlns:p14="http://schemas.microsoft.com/office/powerpoint/2010/main" val="195608307"/>
      </p:ext>
    </p:extLst>
  </p:cSld>
  <p:clrMapOvr>
    <a:masterClrMapping/>
  </p:clrMapOvr>
  <p:extLst>
    <p:ext uri="{DCECCB84-F9BA-43D5-87BE-67443E8EF086}">
      <p15:sldGuideLst xmlns:p15="http://schemas.microsoft.com/office/powerpoint/2012/main">
        <p15:guide id="1" pos="672">
          <p15:clr>
            <a:srgbClr val="FBAE40"/>
          </p15:clr>
        </p15:guide>
        <p15:guide id="2" pos="3696">
          <p15:clr>
            <a:srgbClr val="FBAE40"/>
          </p15:clr>
        </p15:guide>
        <p15:guide id="3" pos="6744">
          <p15:clr>
            <a:srgbClr val="FBAE40"/>
          </p15:clr>
        </p15:guide>
        <p15:guide id="4" pos="955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7736680"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7736680"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2" y="2521745"/>
            <a:ext cx="7774782" cy="1235868"/>
          </a:xfrm>
        </p:spPr>
        <p:txBody>
          <a:bodyPr anchor="ctr">
            <a:normAutofit/>
          </a:bodyPr>
          <a:lstStyle>
            <a:lvl1pPr marL="0" indent="0">
              <a:buNone/>
              <a:defRPr sz="286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2" y="3757612"/>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42463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91"/>
            <a:ext cx="15773400" cy="1988344"/>
          </a:xfrm>
        </p:spPr>
        <p:txBody>
          <a:bodyPr/>
          <a:lstStyle/>
          <a:p>
            <a:r>
              <a:rPr lang="en-US"/>
              <a:t>Click to edit Master title style</a:t>
            </a:r>
          </a:p>
        </p:txBody>
      </p:sp>
      <p:sp>
        <p:nvSpPr>
          <p:cNvPr id="3" name="Text Placeholder 2"/>
          <p:cNvSpPr>
            <a:spLocks noGrp="1"/>
          </p:cNvSpPr>
          <p:nvPr>
            <p:ph type="body" idx="1"/>
          </p:nvPr>
        </p:nvSpPr>
        <p:spPr>
          <a:xfrm>
            <a:off x="1259684"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34C40246-3D53-42CB-B43A-1F1977F3BA9C}"/>
              </a:ext>
            </a:extLst>
          </p:cNvPr>
          <p:cNvSpPr>
            <a:spLocks noGrp="1"/>
          </p:cNvSpPr>
          <p:nvPr>
            <p:ph type="body" idx="10"/>
          </p:nvPr>
        </p:nvSpPr>
        <p:spPr>
          <a:xfrm>
            <a:off x="6794416"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8" name="Content Placeholder 3">
            <a:extLst>
              <a:ext uri="{FF2B5EF4-FFF2-40B4-BE49-F238E27FC236}">
                <a16:creationId xmlns:a16="http://schemas.microsoft.com/office/drawing/2014/main" id="{1B68C476-4069-4B2A-B528-E80BAE1BA773}"/>
              </a:ext>
            </a:extLst>
          </p:cNvPr>
          <p:cNvSpPr>
            <a:spLocks noGrp="1"/>
          </p:cNvSpPr>
          <p:nvPr>
            <p:ph sz="half" idx="11"/>
          </p:nvPr>
        </p:nvSpPr>
        <p:spPr>
          <a:xfrm>
            <a:off x="6794416"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BE892E0A-05B1-40B2-84DD-52D8047A7D74}"/>
              </a:ext>
            </a:extLst>
          </p:cNvPr>
          <p:cNvSpPr>
            <a:spLocks noGrp="1"/>
          </p:cNvSpPr>
          <p:nvPr>
            <p:ph type="body" idx="12"/>
          </p:nvPr>
        </p:nvSpPr>
        <p:spPr>
          <a:xfrm>
            <a:off x="12329147" y="2521745"/>
            <a:ext cx="5288449" cy="1235868"/>
          </a:xfrm>
        </p:spPr>
        <p:txBody>
          <a:bodyPr anchor="ctr">
            <a:normAutofit/>
          </a:bodyPr>
          <a:lstStyle>
            <a:lvl1pPr marL="0" indent="0" algn="ctr">
              <a:buNone/>
              <a:defRPr sz="2454" b="1"/>
            </a:lvl1pPr>
            <a:lvl2pPr marL="685797" indent="0">
              <a:buNone/>
              <a:defRPr sz="3000" b="1"/>
            </a:lvl2pPr>
            <a:lvl3pPr marL="1371594" indent="0">
              <a:buNone/>
              <a:defRPr sz="2700" b="1"/>
            </a:lvl3pPr>
            <a:lvl4pPr marL="2057392" indent="0">
              <a:buNone/>
              <a:defRPr sz="2400" b="1"/>
            </a:lvl4pPr>
            <a:lvl5pPr marL="2743189" indent="0">
              <a:buNone/>
              <a:defRPr sz="2400" b="1"/>
            </a:lvl5pPr>
            <a:lvl6pPr marL="3428986" indent="0">
              <a:buNone/>
              <a:defRPr sz="2400" b="1"/>
            </a:lvl6pPr>
            <a:lvl7pPr marL="4114783" indent="0">
              <a:buNone/>
              <a:defRPr sz="2400" b="1"/>
            </a:lvl7pPr>
            <a:lvl8pPr marL="4800581" indent="0">
              <a:buNone/>
              <a:defRPr sz="2400" b="1"/>
            </a:lvl8pPr>
            <a:lvl9pPr marL="5486378" indent="0">
              <a:buNone/>
              <a:defRPr sz="2400" b="1"/>
            </a:lvl9pPr>
          </a:lstStyle>
          <a:p>
            <a:pPr lvl="0"/>
            <a:r>
              <a:rPr lang="en-US"/>
              <a:t>Click to edit Master text styles</a:t>
            </a:r>
          </a:p>
        </p:txBody>
      </p:sp>
      <p:sp>
        <p:nvSpPr>
          <p:cNvPr id="10" name="Content Placeholder 3">
            <a:extLst>
              <a:ext uri="{FF2B5EF4-FFF2-40B4-BE49-F238E27FC236}">
                <a16:creationId xmlns:a16="http://schemas.microsoft.com/office/drawing/2014/main" id="{E3BEA06C-8234-43DE-940F-096E97D6F90D}"/>
              </a:ext>
            </a:extLst>
          </p:cNvPr>
          <p:cNvSpPr>
            <a:spLocks noGrp="1"/>
          </p:cNvSpPr>
          <p:nvPr>
            <p:ph sz="half" idx="13"/>
          </p:nvPr>
        </p:nvSpPr>
        <p:spPr>
          <a:xfrm>
            <a:off x="12329147" y="3757612"/>
            <a:ext cx="5288449"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51651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79036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83545"/>
            <a:ext cx="155448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797" indent="0" algn="ctr">
              <a:buNone/>
              <a:defRPr sz="3000"/>
            </a:lvl2pPr>
            <a:lvl3pPr marL="1371594" indent="0" algn="ctr">
              <a:buNone/>
              <a:defRPr sz="2700"/>
            </a:lvl3pPr>
            <a:lvl4pPr marL="2057392" indent="0" algn="ctr">
              <a:buNone/>
              <a:defRPr sz="2400"/>
            </a:lvl4pPr>
            <a:lvl5pPr marL="2743189" indent="0" algn="ctr">
              <a:buNone/>
              <a:defRPr sz="2400"/>
            </a:lvl5pPr>
            <a:lvl6pPr marL="3428986" indent="0" algn="ctr">
              <a:buNone/>
              <a:defRPr sz="2400"/>
            </a:lvl6pPr>
            <a:lvl7pPr marL="4114783" indent="0" algn="ctr">
              <a:buNone/>
              <a:defRPr sz="2400"/>
            </a:lvl7pPr>
            <a:lvl8pPr marL="4800581" indent="0" algn="ctr">
              <a:buNone/>
              <a:defRPr sz="2400"/>
            </a:lvl8pPr>
            <a:lvl9pPr marL="5486378" indent="0" algn="ctr">
              <a:buNone/>
              <a:defRPr sz="2400"/>
            </a:lvl9pPr>
          </a:lstStyle>
          <a:p>
            <a:r>
              <a:rPr lang="en-US"/>
              <a:t>Click to edit Master subtitle style</a:t>
            </a:r>
          </a:p>
        </p:txBody>
      </p:sp>
    </p:spTree>
    <p:extLst>
      <p:ext uri="{BB962C8B-B14F-4D97-AF65-F5344CB8AC3E}">
        <p14:creationId xmlns:p14="http://schemas.microsoft.com/office/powerpoint/2010/main" val="3507590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2.png"/><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2.png"/><Relationship Id="rId5" Type="http://schemas.openxmlformats.org/officeDocument/2006/relationships/slideLayout" Target="../slideLayouts/slideLayout24.xml"/><Relationship Id="rId10" Type="http://schemas.openxmlformats.org/officeDocument/2006/relationships/image" Target="../media/image1.png"/><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2.png"/><Relationship Id="rId5" Type="http://schemas.openxmlformats.org/officeDocument/2006/relationships/slideLayout" Target="../slideLayouts/slideLayout32.xml"/><Relationship Id="rId10" Type="http://schemas.openxmlformats.org/officeDocument/2006/relationships/image" Target="../media/image1.png"/><Relationship Id="rId4" Type="http://schemas.openxmlformats.org/officeDocument/2006/relationships/slideLayout" Target="../slideLayouts/slideLayout31.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image" Target="../media/image2.png"/><Relationship Id="rId5" Type="http://schemas.openxmlformats.org/officeDocument/2006/relationships/slideLayout" Target="../slideLayouts/slideLayout40.xml"/><Relationship Id="rId10" Type="http://schemas.openxmlformats.org/officeDocument/2006/relationships/image" Target="../media/image1.png"/><Relationship Id="rId4" Type="http://schemas.openxmlformats.org/officeDocument/2006/relationships/slideLayout" Target="../slideLayouts/slideLayout3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image" Target="../media/image3.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2.png"/><Relationship Id="rId5" Type="http://schemas.openxmlformats.org/officeDocument/2006/relationships/slideLayout" Target="../slideLayouts/slideLayout48.xml"/><Relationship Id="rId10" Type="http://schemas.openxmlformats.org/officeDocument/2006/relationships/image" Target="../media/image1.png"/><Relationship Id="rId4" Type="http://schemas.openxmlformats.org/officeDocument/2006/relationships/slideLayout" Target="../slideLayouts/slideLayout47.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image" Target="../media/image2.png"/><Relationship Id="rId5" Type="http://schemas.openxmlformats.org/officeDocument/2006/relationships/slideLayout" Target="../slideLayouts/slideLayout56.xml"/><Relationship Id="rId10" Type="http://schemas.openxmlformats.org/officeDocument/2006/relationships/image" Target="../media/image1.png"/><Relationship Id="rId4" Type="http://schemas.openxmlformats.org/officeDocument/2006/relationships/slideLayout" Target="../slideLayouts/slideLayout55.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image" Target="../media/image2.png"/><Relationship Id="rId5" Type="http://schemas.openxmlformats.org/officeDocument/2006/relationships/slideLayout" Target="../slideLayouts/slideLayout64.xml"/><Relationship Id="rId10" Type="http://schemas.openxmlformats.org/officeDocument/2006/relationships/image" Target="../media/image1.png"/><Relationship Id="rId4" Type="http://schemas.openxmlformats.org/officeDocument/2006/relationships/slideLayout" Target="../slideLayouts/slideLayout63.xml"/><Relationship Id="rId9"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90"/>
            <a:ext cx="15773400" cy="1180621"/>
          </a:xfrm>
          <a:prstGeom prst="rect">
            <a:avLst/>
          </a:prstGeom>
        </p:spPr>
        <p:txBody>
          <a:bodyPr vert="horz" lIns="91440" tIns="45720" rIns="91440" bIns="45720" rtlCol="0" anchor="t">
            <a:normAutofit/>
          </a:bodyPr>
          <a:lstStyle/>
          <a:p>
            <a:r>
              <a:rPr lang="en-US"/>
              <a:t>Click to edit Master title style</a:t>
            </a:r>
            <a:br>
              <a:rPr lang="en-US"/>
            </a:br>
            <a:endParaRPr lang="en-US"/>
          </a:p>
        </p:txBody>
      </p:sp>
      <p:sp>
        <p:nvSpPr>
          <p:cNvPr id="3" name="Text Placeholder 2"/>
          <p:cNvSpPr>
            <a:spLocks noGrp="1"/>
          </p:cNvSpPr>
          <p:nvPr>
            <p:ph type="body" idx="1"/>
          </p:nvPr>
        </p:nvSpPr>
        <p:spPr>
          <a:xfrm>
            <a:off x="1257300" y="2766580"/>
            <a:ext cx="15773400" cy="6498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4"/>
            <a:endParaRPr lang="en-US"/>
          </a:p>
          <a:p>
            <a:pPr lvl="4"/>
            <a:endParaRPr lang="en-US"/>
          </a:p>
        </p:txBody>
      </p:sp>
      <p:sp>
        <p:nvSpPr>
          <p:cNvPr id="7" name="bk object 16">
            <a:extLst>
              <a:ext uri="{FF2B5EF4-FFF2-40B4-BE49-F238E27FC236}">
                <a16:creationId xmlns:a16="http://schemas.microsoft.com/office/drawing/2014/main" id="{C0679F44-1F5E-4E5E-9804-C651E6F73292}"/>
              </a:ext>
            </a:extLst>
          </p:cNvPr>
          <p:cNvSpPr/>
          <p:nvPr userDrawn="1"/>
        </p:nvSpPr>
        <p:spPr>
          <a:xfrm>
            <a:off x="16383418" y="9585614"/>
            <a:ext cx="1334135" cy="534663"/>
          </a:xfrm>
          <a:prstGeom prst="rect">
            <a:avLst/>
          </a:prstGeom>
          <a:blipFill>
            <a:blip r:embed="rId10" cstate="print"/>
            <a:stretch>
              <a:fillRect/>
            </a:stretch>
          </a:blipFill>
        </p:spPr>
        <p:txBody>
          <a:bodyPr wrap="square" lIns="0" tIns="0" rIns="0" bIns="0" rtlCol="0"/>
          <a:lstStyle/>
          <a:p>
            <a:endParaRPr sz="1432"/>
          </a:p>
        </p:txBody>
      </p:sp>
      <p:sp>
        <p:nvSpPr>
          <p:cNvPr id="8" name="Holder 4">
            <a:extLst>
              <a:ext uri="{FF2B5EF4-FFF2-40B4-BE49-F238E27FC236}">
                <a16:creationId xmlns:a16="http://schemas.microsoft.com/office/drawing/2014/main" id="{6FFDF250-82A5-4D7B-9982-96311D21F901}"/>
              </a:ext>
            </a:extLst>
          </p:cNvPr>
          <p:cNvSpPr txBox="1">
            <a:spLocks/>
          </p:cNvSpPr>
          <p:nvPr userDrawn="1"/>
        </p:nvSpPr>
        <p:spPr>
          <a:xfrm>
            <a:off x="5462528" y="9780145"/>
            <a:ext cx="6927925" cy="193126"/>
          </a:xfrm>
          <a:prstGeom prst="rect">
            <a:avLst/>
          </a:prstGeom>
        </p:spPr>
        <p:txBody>
          <a:bodyPr wrap="square" lIns="0" tIns="0" rIns="0" bIns="0">
            <a:spAutoFit/>
          </a:bodyPr>
          <a:lstStyle>
            <a:defPPr>
              <a:defRPr lang="en-US"/>
            </a:defPPr>
            <a:lvl1pPr marL="0" algn="l" defTabSz="457200" rtl="0" eaLnBrk="1" latinLnBrk="0" hangingPunct="1">
              <a:defRPr sz="1200" b="0" i="0" kern="1200">
                <a:solidFill>
                  <a:srgbClr val="77787B"/>
                </a:solidFill>
                <a:latin typeface="Open Sans Light"/>
                <a:ea typeface="+mn-ea"/>
                <a:cs typeface="Open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88" marR="0" lvl="0" indent="0" algn="l" defTabSz="467578" rtl="0" eaLnBrk="1" fontAlgn="auto" latinLnBrk="0" hangingPunct="1">
              <a:lnSpc>
                <a:spcPct val="100000"/>
              </a:lnSpc>
              <a:spcBef>
                <a:spcPts val="184"/>
              </a:spcBef>
              <a:spcAft>
                <a:spcPts val="0"/>
              </a:spcAft>
              <a:buClrTx/>
              <a:buSzTx/>
              <a:buFontTx/>
              <a:buNone/>
              <a:tabLst/>
              <a:defRPr/>
            </a:pPr>
            <a:r>
              <a:rPr lang="en-US" sz="1227" b="0" i="0" kern="1200" spc="20">
                <a:solidFill>
                  <a:srgbClr val="77787B"/>
                </a:solidFill>
                <a:latin typeface="Open Sans Light"/>
                <a:ea typeface="+mn-ea"/>
                <a:cs typeface="Open Sans Light"/>
              </a:rPr>
              <a:t>Smart Labels Research Findings    |    June 2023    |   Confidential </a:t>
            </a:r>
          </a:p>
        </p:txBody>
      </p:sp>
      <p:sp>
        <p:nvSpPr>
          <p:cNvPr id="10" name="object 2">
            <a:extLst>
              <a:ext uri="{FF2B5EF4-FFF2-40B4-BE49-F238E27FC236}">
                <a16:creationId xmlns:a16="http://schemas.microsoft.com/office/drawing/2014/main" id="{E944F091-D209-4C96-9E57-711B99E03841}"/>
              </a:ext>
            </a:extLst>
          </p:cNvPr>
          <p:cNvSpPr/>
          <p:nvPr userDrawn="1"/>
        </p:nvSpPr>
        <p:spPr>
          <a:xfrm>
            <a:off x="-1" y="0"/>
            <a:ext cx="753035" cy="10287000"/>
          </a:xfrm>
          <a:custGeom>
            <a:avLst/>
            <a:gdLst/>
            <a:ahLst/>
            <a:cxnLst/>
            <a:rect l="l" t="t" r="r" b="b"/>
            <a:pathLst>
              <a:path w="15544800" h="10058400">
                <a:moveTo>
                  <a:pt x="0" y="10058400"/>
                </a:moveTo>
                <a:lnTo>
                  <a:pt x="15544800" y="10058400"/>
                </a:lnTo>
                <a:lnTo>
                  <a:pt x="15544800" y="0"/>
                </a:lnTo>
                <a:lnTo>
                  <a:pt x="0" y="0"/>
                </a:lnTo>
                <a:lnTo>
                  <a:pt x="0" y="10058400"/>
                </a:lnTo>
                <a:close/>
              </a:path>
            </a:pathLst>
          </a:custGeom>
          <a:solidFill>
            <a:schemeClr val="accent2"/>
          </a:solidFill>
        </p:spPr>
        <p:txBody>
          <a:bodyPr wrap="square" lIns="0" tIns="0" rIns="0" bIns="0" rtlCol="0"/>
          <a:lstStyle/>
          <a:p>
            <a:endParaRPr sz="1432"/>
          </a:p>
        </p:txBody>
      </p:sp>
      <p:sp>
        <p:nvSpPr>
          <p:cNvPr id="11" name="Holder 6">
            <a:extLst>
              <a:ext uri="{FF2B5EF4-FFF2-40B4-BE49-F238E27FC236}">
                <a16:creationId xmlns:a16="http://schemas.microsoft.com/office/drawing/2014/main" id="{5C7FA6D6-6B2A-4340-B054-C9DDE8F51298}"/>
              </a:ext>
            </a:extLst>
          </p:cNvPr>
          <p:cNvSpPr txBox="1">
            <a:spLocks/>
          </p:cNvSpPr>
          <p:nvPr userDrawn="1"/>
        </p:nvSpPr>
        <p:spPr>
          <a:xfrm>
            <a:off x="1" y="9753536"/>
            <a:ext cx="753034" cy="250174"/>
          </a:xfrm>
          <a:prstGeom prst="rect">
            <a:avLst/>
          </a:prstGeom>
        </p:spPr>
        <p:txBody>
          <a:bodyPr lIns="0" tIns="0" rIns="0" bIns="0"/>
          <a:lstStyle>
            <a:defPPr>
              <a:defRPr lang="en-US"/>
            </a:defPPr>
            <a:lvl1pPr marL="0" algn="ctr" defTabSz="457200" rtl="0" eaLnBrk="1" latinLnBrk="0" hangingPunct="1">
              <a:defRPr sz="1500" b="1" i="0" kern="1200">
                <a:solidFill>
                  <a:schemeClr val="bg1"/>
                </a:solidFill>
                <a:latin typeface="Open Sans Extrabold"/>
                <a:ea typeface="+mn-ea"/>
                <a:cs typeface="Open Sans Extrabold"/>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965">
              <a:spcBef>
                <a:spcPts val="205"/>
              </a:spcBef>
            </a:pPr>
            <a:fld id="{81D60167-4931-47E6-BA6A-407CBD079E47}" type="slidenum">
              <a:rPr lang="en-US" sz="1534" smtClean="0"/>
              <a:pPr marL="38965">
                <a:spcBef>
                  <a:spcPts val="205"/>
                </a:spcBef>
              </a:pPr>
              <a:t>‹#›</a:t>
            </a:fld>
            <a:endParaRPr lang="en-US" sz="1534"/>
          </a:p>
        </p:txBody>
      </p:sp>
      <p:sp>
        <p:nvSpPr>
          <p:cNvPr id="5" name="TextBox 4">
            <a:extLst>
              <a:ext uri="{FF2B5EF4-FFF2-40B4-BE49-F238E27FC236}">
                <a16:creationId xmlns:a16="http://schemas.microsoft.com/office/drawing/2014/main" id="{A8297B24-0440-4502-8CFB-C803C04848D2}"/>
              </a:ext>
            </a:extLst>
          </p:cNvPr>
          <p:cNvSpPr txBox="1"/>
          <p:nvPr userDrawn="1"/>
        </p:nvSpPr>
        <p:spPr>
          <a:xfrm rot="16200000">
            <a:off x="-1802699" y="4987143"/>
            <a:ext cx="4358430" cy="312714"/>
          </a:xfrm>
          <a:prstGeom prst="rect">
            <a:avLst/>
          </a:prstGeom>
          <a:noFill/>
        </p:spPr>
        <p:txBody>
          <a:bodyPr wrap="square" rtlCol="0">
            <a:spAutoFit/>
          </a:bodyPr>
          <a:lstStyle/>
          <a:p>
            <a:pPr algn="ctr"/>
            <a:r>
              <a:rPr lang="en-US" sz="1432">
                <a:solidFill>
                  <a:schemeClr val="bg1"/>
                </a:solidFill>
              </a:rPr>
              <a:t>INTRODUCTION</a:t>
            </a:r>
          </a:p>
        </p:txBody>
      </p:sp>
      <p:pic>
        <p:nvPicPr>
          <p:cNvPr id="2050" name="Picture 2" descr="AstraZeneca logo">
            <a:extLst>
              <a:ext uri="{FF2B5EF4-FFF2-40B4-BE49-F238E27FC236}">
                <a16:creationId xmlns:a16="http://schemas.microsoft.com/office/drawing/2014/main" id="{47DF39EF-4BF7-64A7-A70C-234A094BDA0B}"/>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257301" y="9562963"/>
            <a:ext cx="1869589" cy="39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482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1371594" rtl="0" eaLnBrk="1" latinLnBrk="0" hangingPunct="1">
        <a:lnSpc>
          <a:spcPct val="90000"/>
        </a:lnSpc>
        <a:spcBef>
          <a:spcPct val="0"/>
        </a:spcBef>
        <a:buNone/>
        <a:defRPr sz="3682" kern="1200">
          <a:solidFill>
            <a:schemeClr val="tx1"/>
          </a:solidFill>
          <a:latin typeface="+mj-lt"/>
          <a:ea typeface="+mj-ea"/>
          <a:cs typeface="+mj-cs"/>
        </a:defRPr>
      </a:lvl1pPr>
    </p:titleStyle>
    <p:bodyStyle>
      <a:lvl1pPr marL="342899" indent="-342899" algn="l" defTabSz="1371594" rtl="0" eaLnBrk="1" latinLnBrk="0" hangingPunct="1">
        <a:lnSpc>
          <a:spcPct val="90000"/>
        </a:lnSpc>
        <a:spcBef>
          <a:spcPts val="1500"/>
        </a:spcBef>
        <a:buFont typeface="Arial" panose="020B0604020202020204" pitchFamily="34" charset="0"/>
        <a:buChar char="•"/>
        <a:defRPr sz="1841" b="1" kern="1200">
          <a:solidFill>
            <a:schemeClr val="tx1"/>
          </a:solidFill>
          <a:latin typeface="+mn-lt"/>
          <a:ea typeface="+mn-ea"/>
          <a:cs typeface="+mn-cs"/>
        </a:defRPr>
      </a:lvl1pPr>
      <a:lvl2pPr marL="352308" indent="-352308" algn="l" defTabSz="1371594" rtl="0" eaLnBrk="1" latinLnBrk="0" hangingPunct="1">
        <a:lnSpc>
          <a:spcPct val="90000"/>
        </a:lnSpc>
        <a:spcBef>
          <a:spcPts val="750"/>
        </a:spcBef>
        <a:buClr>
          <a:schemeClr val="accent6"/>
        </a:buClr>
        <a:buFont typeface="SAPGUI-Icons" panose="02000503000000000000" pitchFamily="2" charset="0"/>
        <a:buChar char=""/>
        <a:defRPr sz="1841" kern="1200">
          <a:solidFill>
            <a:schemeClr val="accent6"/>
          </a:solidFill>
          <a:latin typeface="+mn-lt"/>
          <a:ea typeface="+mn-ea"/>
          <a:cs typeface="+mn-cs"/>
        </a:defRPr>
      </a:lvl2pPr>
      <a:lvl3pPr marL="641297" indent="-288989" algn="l" defTabSz="1371594" rtl="0" eaLnBrk="1" latinLnBrk="0" hangingPunct="1">
        <a:lnSpc>
          <a:spcPct val="90000"/>
        </a:lnSpc>
        <a:spcBef>
          <a:spcPts val="750"/>
        </a:spcBef>
        <a:buClr>
          <a:schemeClr val="bg1">
            <a:lumMod val="65000"/>
          </a:schemeClr>
        </a:buClr>
        <a:buSzPct val="120000"/>
        <a:buFont typeface="Wingdings 3" panose="05040102010807070707" pitchFamily="18" charset="2"/>
        <a:buChar char="P"/>
        <a:defRPr sz="1841" kern="1200">
          <a:solidFill>
            <a:schemeClr val="tx1">
              <a:lumMod val="65000"/>
              <a:lumOff val="35000"/>
            </a:schemeClr>
          </a:solidFill>
          <a:latin typeface="+mn-lt"/>
          <a:ea typeface="+mn-ea"/>
          <a:cs typeface="+mn-cs"/>
        </a:defRPr>
      </a:lvl3pPr>
      <a:lvl4pPr marL="352308" indent="-352308" algn="l" defTabSz="1371594" rtl="0" eaLnBrk="1" latinLnBrk="0" hangingPunct="1">
        <a:lnSpc>
          <a:spcPct val="90000"/>
        </a:lnSpc>
        <a:spcBef>
          <a:spcPts val="750"/>
        </a:spcBef>
        <a:buClr>
          <a:schemeClr val="bg1">
            <a:lumMod val="65000"/>
          </a:schemeClr>
        </a:buClr>
        <a:buFont typeface="Segoe MDL2 Assets" panose="050A0102010101010101" pitchFamily="18" charset="0"/>
        <a:buChar char=""/>
        <a:tabLst>
          <a:tab pos="529273" algn="l"/>
        </a:tabLst>
        <a:defRPr sz="1841" kern="1200">
          <a:solidFill>
            <a:schemeClr val="tx1">
              <a:lumMod val="65000"/>
              <a:lumOff val="35000"/>
            </a:schemeClr>
          </a:solidFill>
          <a:latin typeface="+mn-lt"/>
          <a:ea typeface="+mn-ea"/>
          <a:cs typeface="+mn-cs"/>
        </a:defRPr>
      </a:lvl4pPr>
      <a:lvl5pPr marL="641297" indent="-288989" algn="l" defTabSz="1371594" rtl="0" eaLnBrk="1" latinLnBrk="0" hangingPunct="1">
        <a:lnSpc>
          <a:spcPct val="90000"/>
        </a:lnSpc>
        <a:spcBef>
          <a:spcPts val="750"/>
        </a:spcBef>
        <a:buClr>
          <a:schemeClr val="bg2">
            <a:lumMod val="90000"/>
          </a:schemeClr>
        </a:buClr>
        <a:buSzPct val="100000"/>
        <a:buFont typeface="SAPGUI-Belize-Icons" panose="02000503000000000000" pitchFamily="2" charset="0"/>
        <a:buChar char=""/>
        <a:defRPr sz="1636" i="1" kern="1200">
          <a:solidFill>
            <a:schemeClr val="bg2"/>
          </a:solidFill>
          <a:latin typeface="+mn-lt"/>
          <a:ea typeface="+mn-ea"/>
          <a:cs typeface="+mn-cs"/>
        </a:defRPr>
      </a:lvl5pPr>
      <a:lvl6pPr marL="0" indent="0" algn="l" defTabSz="1371594" rtl="0" eaLnBrk="1" latinLnBrk="0" hangingPunct="1">
        <a:lnSpc>
          <a:spcPct val="90000"/>
        </a:lnSpc>
        <a:spcBef>
          <a:spcPts val="750"/>
        </a:spcBef>
        <a:buFont typeface="Arial" panose="020B0604020202020204" pitchFamily="34" charset="0"/>
        <a:buNone/>
        <a:defRPr sz="1841" kern="1200">
          <a:solidFill>
            <a:schemeClr val="tx1"/>
          </a:solidFill>
          <a:latin typeface="+mn-lt"/>
          <a:ea typeface="+mn-ea"/>
          <a:cs typeface="+mn-cs"/>
        </a:defRPr>
      </a:lvl6pPr>
      <a:lvl7pPr marL="4457682"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479"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278"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94" rtl="0" eaLnBrk="1" latinLnBrk="0" hangingPunct="1">
        <a:defRPr sz="2700" kern="1200">
          <a:solidFill>
            <a:schemeClr val="tx1"/>
          </a:solidFill>
          <a:latin typeface="+mn-lt"/>
          <a:ea typeface="+mn-ea"/>
          <a:cs typeface="+mn-cs"/>
        </a:defRPr>
      </a:lvl1pPr>
      <a:lvl2pPr marL="685797" algn="l" defTabSz="1371594" rtl="0" eaLnBrk="1" latinLnBrk="0" hangingPunct="1">
        <a:defRPr sz="2700" kern="1200">
          <a:solidFill>
            <a:schemeClr val="tx1"/>
          </a:solidFill>
          <a:latin typeface="+mn-lt"/>
          <a:ea typeface="+mn-ea"/>
          <a:cs typeface="+mn-cs"/>
        </a:defRPr>
      </a:lvl2pPr>
      <a:lvl3pPr marL="1371594" algn="l" defTabSz="1371594" rtl="0" eaLnBrk="1" latinLnBrk="0" hangingPunct="1">
        <a:defRPr sz="2700" kern="1200">
          <a:solidFill>
            <a:schemeClr val="tx1"/>
          </a:solidFill>
          <a:latin typeface="+mn-lt"/>
          <a:ea typeface="+mn-ea"/>
          <a:cs typeface="+mn-cs"/>
        </a:defRPr>
      </a:lvl3pPr>
      <a:lvl4pPr marL="2057392" algn="l" defTabSz="1371594" rtl="0" eaLnBrk="1" latinLnBrk="0" hangingPunct="1">
        <a:defRPr sz="2700" kern="1200">
          <a:solidFill>
            <a:schemeClr val="tx1"/>
          </a:solidFill>
          <a:latin typeface="+mn-lt"/>
          <a:ea typeface="+mn-ea"/>
          <a:cs typeface="+mn-cs"/>
        </a:defRPr>
      </a:lvl4pPr>
      <a:lvl5pPr marL="2743189" algn="l" defTabSz="1371594" rtl="0" eaLnBrk="1" latinLnBrk="0" hangingPunct="1">
        <a:defRPr sz="2700" kern="1200">
          <a:solidFill>
            <a:schemeClr val="tx1"/>
          </a:solidFill>
          <a:latin typeface="+mn-lt"/>
          <a:ea typeface="+mn-ea"/>
          <a:cs typeface="+mn-cs"/>
        </a:defRPr>
      </a:lvl5pPr>
      <a:lvl6pPr marL="3428986" algn="l" defTabSz="1371594" rtl="0" eaLnBrk="1" latinLnBrk="0" hangingPunct="1">
        <a:defRPr sz="2700" kern="1200">
          <a:solidFill>
            <a:schemeClr val="tx1"/>
          </a:solidFill>
          <a:latin typeface="+mn-lt"/>
          <a:ea typeface="+mn-ea"/>
          <a:cs typeface="+mn-cs"/>
        </a:defRPr>
      </a:lvl6pPr>
      <a:lvl7pPr marL="4114783" algn="l" defTabSz="1371594" rtl="0" eaLnBrk="1" latinLnBrk="0" hangingPunct="1">
        <a:defRPr sz="2700" kern="1200">
          <a:solidFill>
            <a:schemeClr val="tx1"/>
          </a:solidFill>
          <a:latin typeface="+mn-lt"/>
          <a:ea typeface="+mn-ea"/>
          <a:cs typeface="+mn-cs"/>
        </a:defRPr>
      </a:lvl7pPr>
      <a:lvl8pPr marL="4800581" algn="l" defTabSz="1371594" rtl="0" eaLnBrk="1" latinLnBrk="0" hangingPunct="1">
        <a:defRPr sz="2700" kern="1200">
          <a:solidFill>
            <a:schemeClr val="tx1"/>
          </a:solidFill>
          <a:latin typeface="+mn-lt"/>
          <a:ea typeface="+mn-ea"/>
          <a:cs typeface="+mn-cs"/>
        </a:defRPr>
      </a:lvl8pPr>
      <a:lvl9pPr marL="5486378" algn="l" defTabSz="1371594"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080">
          <p15:clr>
            <a:srgbClr val="F26B43"/>
          </p15:clr>
        </p15:guide>
        <p15:guide id="3" pos="94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90"/>
            <a:ext cx="15773400" cy="1180621"/>
          </a:xfrm>
          <a:prstGeom prst="rect">
            <a:avLst/>
          </a:prstGeom>
        </p:spPr>
        <p:txBody>
          <a:bodyPr vert="horz" lIns="91440" tIns="45720" rIns="91440" bIns="45720" rtlCol="0" anchor="t">
            <a:normAutofit/>
          </a:bodyPr>
          <a:lstStyle/>
          <a:p>
            <a:r>
              <a:rPr lang="en-US"/>
              <a:t>Click to edit Master title style</a:t>
            </a:r>
            <a:br>
              <a:rPr lang="en-US"/>
            </a:br>
            <a:endParaRPr lang="en-US"/>
          </a:p>
        </p:txBody>
      </p:sp>
      <p:sp>
        <p:nvSpPr>
          <p:cNvPr id="3" name="Text Placeholder 2"/>
          <p:cNvSpPr>
            <a:spLocks noGrp="1"/>
          </p:cNvSpPr>
          <p:nvPr>
            <p:ph type="body" idx="1"/>
          </p:nvPr>
        </p:nvSpPr>
        <p:spPr>
          <a:xfrm>
            <a:off x="1257300" y="2766580"/>
            <a:ext cx="15773400" cy="6498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4"/>
            <a:endParaRPr lang="en-US"/>
          </a:p>
          <a:p>
            <a:pPr lvl="4"/>
            <a:endParaRPr lang="en-US"/>
          </a:p>
        </p:txBody>
      </p:sp>
      <p:sp>
        <p:nvSpPr>
          <p:cNvPr id="7" name="bk object 16">
            <a:extLst>
              <a:ext uri="{FF2B5EF4-FFF2-40B4-BE49-F238E27FC236}">
                <a16:creationId xmlns:a16="http://schemas.microsoft.com/office/drawing/2014/main" id="{C0679F44-1F5E-4E5E-9804-C651E6F73292}"/>
              </a:ext>
            </a:extLst>
          </p:cNvPr>
          <p:cNvSpPr/>
          <p:nvPr userDrawn="1"/>
        </p:nvSpPr>
        <p:spPr>
          <a:xfrm>
            <a:off x="16383418" y="9585614"/>
            <a:ext cx="1334135" cy="534663"/>
          </a:xfrm>
          <a:prstGeom prst="rect">
            <a:avLst/>
          </a:prstGeom>
          <a:blipFill>
            <a:blip r:embed="rId10" cstate="print"/>
            <a:stretch>
              <a:fillRect/>
            </a:stretch>
          </a:blipFill>
        </p:spPr>
        <p:txBody>
          <a:bodyPr wrap="square" lIns="0" tIns="0" rIns="0" bIns="0" rtlCol="0"/>
          <a:lstStyle/>
          <a:p>
            <a:endParaRPr sz="1432"/>
          </a:p>
        </p:txBody>
      </p:sp>
      <p:sp>
        <p:nvSpPr>
          <p:cNvPr id="8" name="Holder 4">
            <a:extLst>
              <a:ext uri="{FF2B5EF4-FFF2-40B4-BE49-F238E27FC236}">
                <a16:creationId xmlns:a16="http://schemas.microsoft.com/office/drawing/2014/main" id="{6FFDF250-82A5-4D7B-9982-96311D21F901}"/>
              </a:ext>
            </a:extLst>
          </p:cNvPr>
          <p:cNvSpPr txBox="1">
            <a:spLocks/>
          </p:cNvSpPr>
          <p:nvPr userDrawn="1"/>
        </p:nvSpPr>
        <p:spPr>
          <a:xfrm>
            <a:off x="5462528" y="9780145"/>
            <a:ext cx="6927925" cy="193126"/>
          </a:xfrm>
          <a:prstGeom prst="rect">
            <a:avLst/>
          </a:prstGeom>
        </p:spPr>
        <p:txBody>
          <a:bodyPr wrap="square" lIns="0" tIns="0" rIns="0" bIns="0">
            <a:spAutoFit/>
          </a:bodyPr>
          <a:lstStyle>
            <a:defPPr>
              <a:defRPr lang="en-US"/>
            </a:defPPr>
            <a:lvl1pPr marL="0" algn="l" defTabSz="457200" rtl="0" eaLnBrk="1" latinLnBrk="0" hangingPunct="1">
              <a:defRPr sz="1200" b="0" i="0" kern="1200">
                <a:solidFill>
                  <a:srgbClr val="77787B"/>
                </a:solidFill>
                <a:latin typeface="Open Sans Light"/>
                <a:ea typeface="+mn-ea"/>
                <a:cs typeface="Open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88" marR="0" lvl="0" indent="0" algn="l" defTabSz="467578" rtl="0" eaLnBrk="1" fontAlgn="auto" latinLnBrk="0" hangingPunct="1">
              <a:lnSpc>
                <a:spcPct val="100000"/>
              </a:lnSpc>
              <a:spcBef>
                <a:spcPts val="184"/>
              </a:spcBef>
              <a:spcAft>
                <a:spcPts val="0"/>
              </a:spcAft>
              <a:buClrTx/>
              <a:buSzTx/>
              <a:buFontTx/>
              <a:buNone/>
              <a:tabLst/>
              <a:defRPr/>
            </a:pPr>
            <a:r>
              <a:rPr lang="en-US" sz="1227" b="0" i="0" kern="1200" spc="20">
                <a:solidFill>
                  <a:srgbClr val="77787B"/>
                </a:solidFill>
                <a:latin typeface="Open Sans Light"/>
                <a:ea typeface="+mn-ea"/>
                <a:cs typeface="Open Sans Light"/>
              </a:rPr>
              <a:t>Smart Labels Research Findings    |    June 2023    |   Confidential </a:t>
            </a:r>
          </a:p>
        </p:txBody>
      </p:sp>
      <p:sp>
        <p:nvSpPr>
          <p:cNvPr id="10" name="object 2">
            <a:extLst>
              <a:ext uri="{FF2B5EF4-FFF2-40B4-BE49-F238E27FC236}">
                <a16:creationId xmlns:a16="http://schemas.microsoft.com/office/drawing/2014/main" id="{E944F091-D209-4C96-9E57-711B99E03841}"/>
              </a:ext>
            </a:extLst>
          </p:cNvPr>
          <p:cNvSpPr/>
          <p:nvPr userDrawn="1"/>
        </p:nvSpPr>
        <p:spPr>
          <a:xfrm>
            <a:off x="-1" y="0"/>
            <a:ext cx="753035" cy="10287000"/>
          </a:xfrm>
          <a:custGeom>
            <a:avLst/>
            <a:gdLst/>
            <a:ahLst/>
            <a:cxnLst/>
            <a:rect l="l" t="t" r="r" b="b"/>
            <a:pathLst>
              <a:path w="15544800" h="10058400">
                <a:moveTo>
                  <a:pt x="0" y="10058400"/>
                </a:moveTo>
                <a:lnTo>
                  <a:pt x="15544800" y="10058400"/>
                </a:lnTo>
                <a:lnTo>
                  <a:pt x="15544800" y="0"/>
                </a:lnTo>
                <a:lnTo>
                  <a:pt x="0" y="0"/>
                </a:lnTo>
                <a:lnTo>
                  <a:pt x="0" y="10058400"/>
                </a:lnTo>
                <a:close/>
              </a:path>
            </a:pathLst>
          </a:custGeom>
          <a:solidFill>
            <a:schemeClr val="accent3"/>
          </a:solidFill>
        </p:spPr>
        <p:txBody>
          <a:bodyPr wrap="square" lIns="0" tIns="0" rIns="0" bIns="0" rtlCol="0"/>
          <a:lstStyle/>
          <a:p>
            <a:endParaRPr sz="1432"/>
          </a:p>
        </p:txBody>
      </p:sp>
      <p:sp>
        <p:nvSpPr>
          <p:cNvPr id="11" name="Holder 6">
            <a:extLst>
              <a:ext uri="{FF2B5EF4-FFF2-40B4-BE49-F238E27FC236}">
                <a16:creationId xmlns:a16="http://schemas.microsoft.com/office/drawing/2014/main" id="{5C7FA6D6-6B2A-4340-B054-C9DDE8F51298}"/>
              </a:ext>
            </a:extLst>
          </p:cNvPr>
          <p:cNvSpPr txBox="1">
            <a:spLocks/>
          </p:cNvSpPr>
          <p:nvPr userDrawn="1"/>
        </p:nvSpPr>
        <p:spPr>
          <a:xfrm>
            <a:off x="1" y="9753536"/>
            <a:ext cx="753034" cy="250174"/>
          </a:xfrm>
          <a:prstGeom prst="rect">
            <a:avLst/>
          </a:prstGeom>
        </p:spPr>
        <p:txBody>
          <a:bodyPr lIns="0" tIns="0" rIns="0" bIns="0"/>
          <a:lstStyle>
            <a:defPPr>
              <a:defRPr lang="en-US"/>
            </a:defPPr>
            <a:lvl1pPr marL="0" algn="ctr" defTabSz="457200" rtl="0" eaLnBrk="1" latinLnBrk="0" hangingPunct="1">
              <a:defRPr sz="1500" b="1" i="0" kern="1200">
                <a:solidFill>
                  <a:schemeClr val="bg1"/>
                </a:solidFill>
                <a:latin typeface="Open Sans Extrabold"/>
                <a:ea typeface="+mn-ea"/>
                <a:cs typeface="Open Sans Extrabold"/>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965">
              <a:spcBef>
                <a:spcPts val="205"/>
              </a:spcBef>
            </a:pPr>
            <a:fld id="{81D60167-4931-47E6-BA6A-407CBD079E47}" type="slidenum">
              <a:rPr lang="en-US" sz="1534" smtClean="0"/>
              <a:pPr marL="38965">
                <a:spcBef>
                  <a:spcPts val="205"/>
                </a:spcBef>
              </a:pPr>
              <a:t>‹#›</a:t>
            </a:fld>
            <a:endParaRPr lang="en-US" sz="1534"/>
          </a:p>
        </p:txBody>
      </p:sp>
      <p:sp>
        <p:nvSpPr>
          <p:cNvPr id="5" name="TextBox 4">
            <a:extLst>
              <a:ext uri="{FF2B5EF4-FFF2-40B4-BE49-F238E27FC236}">
                <a16:creationId xmlns:a16="http://schemas.microsoft.com/office/drawing/2014/main" id="{A8297B24-0440-4502-8CFB-C803C04848D2}"/>
              </a:ext>
            </a:extLst>
          </p:cNvPr>
          <p:cNvSpPr txBox="1"/>
          <p:nvPr userDrawn="1"/>
        </p:nvSpPr>
        <p:spPr>
          <a:xfrm rot="16200000">
            <a:off x="-1802699" y="4987143"/>
            <a:ext cx="4358430" cy="312714"/>
          </a:xfrm>
          <a:prstGeom prst="rect">
            <a:avLst/>
          </a:prstGeom>
          <a:noFill/>
        </p:spPr>
        <p:txBody>
          <a:bodyPr wrap="square" rtlCol="0">
            <a:spAutoFit/>
          </a:bodyPr>
          <a:lstStyle/>
          <a:p>
            <a:pPr algn="ctr"/>
            <a:r>
              <a:rPr lang="en-US" sz="1432">
                <a:solidFill>
                  <a:schemeClr val="bg1"/>
                </a:solidFill>
              </a:rPr>
              <a:t>EXECUTIVE SUMMARY</a:t>
            </a:r>
          </a:p>
        </p:txBody>
      </p:sp>
      <p:pic>
        <p:nvPicPr>
          <p:cNvPr id="2050" name="Picture 2" descr="AstraZeneca logo">
            <a:extLst>
              <a:ext uri="{FF2B5EF4-FFF2-40B4-BE49-F238E27FC236}">
                <a16:creationId xmlns:a16="http://schemas.microsoft.com/office/drawing/2014/main" id="{47DF39EF-4BF7-64A7-A70C-234A094BDA0B}"/>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257301" y="9562963"/>
            <a:ext cx="1869589" cy="39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27059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l" defTabSz="1371594" rtl="0" eaLnBrk="1" latinLnBrk="0" hangingPunct="1">
        <a:lnSpc>
          <a:spcPct val="90000"/>
        </a:lnSpc>
        <a:spcBef>
          <a:spcPct val="0"/>
        </a:spcBef>
        <a:buNone/>
        <a:defRPr sz="3682" kern="1200">
          <a:solidFill>
            <a:schemeClr val="tx1"/>
          </a:solidFill>
          <a:latin typeface="+mj-lt"/>
          <a:ea typeface="+mj-ea"/>
          <a:cs typeface="+mj-cs"/>
        </a:defRPr>
      </a:lvl1pPr>
    </p:titleStyle>
    <p:bodyStyle>
      <a:lvl1pPr marL="342899" indent="-342899" algn="l" defTabSz="1371594" rtl="0" eaLnBrk="1" latinLnBrk="0" hangingPunct="1">
        <a:lnSpc>
          <a:spcPct val="90000"/>
        </a:lnSpc>
        <a:spcBef>
          <a:spcPts val="1500"/>
        </a:spcBef>
        <a:buFont typeface="Arial" panose="020B0604020202020204" pitchFamily="34" charset="0"/>
        <a:buChar char="•"/>
        <a:defRPr sz="1841" b="1" kern="1200">
          <a:solidFill>
            <a:schemeClr val="tx1"/>
          </a:solidFill>
          <a:latin typeface="+mn-lt"/>
          <a:ea typeface="+mn-ea"/>
          <a:cs typeface="+mn-cs"/>
        </a:defRPr>
      </a:lvl1pPr>
      <a:lvl2pPr marL="352308" indent="-352308" algn="l" defTabSz="1371594" rtl="0" eaLnBrk="1" latinLnBrk="0" hangingPunct="1">
        <a:lnSpc>
          <a:spcPct val="90000"/>
        </a:lnSpc>
        <a:spcBef>
          <a:spcPts val="750"/>
        </a:spcBef>
        <a:buClr>
          <a:schemeClr val="accent6"/>
        </a:buClr>
        <a:buFont typeface="SAPGUI-Icons" panose="02000503000000000000" pitchFamily="2" charset="0"/>
        <a:buChar char=""/>
        <a:defRPr sz="1841" kern="1200">
          <a:solidFill>
            <a:schemeClr val="accent6"/>
          </a:solidFill>
          <a:latin typeface="+mn-lt"/>
          <a:ea typeface="+mn-ea"/>
          <a:cs typeface="+mn-cs"/>
        </a:defRPr>
      </a:lvl2pPr>
      <a:lvl3pPr marL="641297" indent="-288989" algn="l" defTabSz="1371594" rtl="0" eaLnBrk="1" latinLnBrk="0" hangingPunct="1">
        <a:lnSpc>
          <a:spcPct val="90000"/>
        </a:lnSpc>
        <a:spcBef>
          <a:spcPts val="750"/>
        </a:spcBef>
        <a:buClr>
          <a:schemeClr val="bg1">
            <a:lumMod val="65000"/>
          </a:schemeClr>
        </a:buClr>
        <a:buSzPct val="120000"/>
        <a:buFont typeface="Wingdings 3" panose="05040102010807070707" pitchFamily="18" charset="2"/>
        <a:buChar char="P"/>
        <a:defRPr sz="1841" kern="1200">
          <a:solidFill>
            <a:schemeClr val="tx1">
              <a:lumMod val="65000"/>
              <a:lumOff val="35000"/>
            </a:schemeClr>
          </a:solidFill>
          <a:latin typeface="+mn-lt"/>
          <a:ea typeface="+mn-ea"/>
          <a:cs typeface="+mn-cs"/>
        </a:defRPr>
      </a:lvl3pPr>
      <a:lvl4pPr marL="352308" indent="-352308" algn="l" defTabSz="1371594" rtl="0" eaLnBrk="1" latinLnBrk="0" hangingPunct="1">
        <a:lnSpc>
          <a:spcPct val="90000"/>
        </a:lnSpc>
        <a:spcBef>
          <a:spcPts val="750"/>
        </a:spcBef>
        <a:buClr>
          <a:schemeClr val="bg1">
            <a:lumMod val="65000"/>
          </a:schemeClr>
        </a:buClr>
        <a:buFont typeface="Segoe MDL2 Assets" panose="050A0102010101010101" pitchFamily="18" charset="0"/>
        <a:buChar char=""/>
        <a:tabLst>
          <a:tab pos="529273" algn="l"/>
        </a:tabLst>
        <a:defRPr sz="1841" kern="1200">
          <a:solidFill>
            <a:schemeClr val="tx1">
              <a:lumMod val="65000"/>
              <a:lumOff val="35000"/>
            </a:schemeClr>
          </a:solidFill>
          <a:latin typeface="+mn-lt"/>
          <a:ea typeface="+mn-ea"/>
          <a:cs typeface="+mn-cs"/>
        </a:defRPr>
      </a:lvl4pPr>
      <a:lvl5pPr marL="641297" indent="-288989" algn="l" defTabSz="1371594" rtl="0" eaLnBrk="1" latinLnBrk="0" hangingPunct="1">
        <a:lnSpc>
          <a:spcPct val="90000"/>
        </a:lnSpc>
        <a:spcBef>
          <a:spcPts val="750"/>
        </a:spcBef>
        <a:buClr>
          <a:schemeClr val="bg2">
            <a:lumMod val="90000"/>
          </a:schemeClr>
        </a:buClr>
        <a:buSzPct val="100000"/>
        <a:buFont typeface="SAPGUI-Belize-Icons" panose="02000503000000000000" pitchFamily="2" charset="0"/>
        <a:buChar char=""/>
        <a:defRPr sz="1636" i="1" kern="1200">
          <a:solidFill>
            <a:schemeClr val="bg2"/>
          </a:solidFill>
          <a:latin typeface="+mn-lt"/>
          <a:ea typeface="+mn-ea"/>
          <a:cs typeface="+mn-cs"/>
        </a:defRPr>
      </a:lvl5pPr>
      <a:lvl6pPr marL="0" indent="0" algn="l" defTabSz="1371594" rtl="0" eaLnBrk="1" latinLnBrk="0" hangingPunct="1">
        <a:lnSpc>
          <a:spcPct val="90000"/>
        </a:lnSpc>
        <a:spcBef>
          <a:spcPts val="750"/>
        </a:spcBef>
        <a:buFont typeface="Arial" panose="020B0604020202020204" pitchFamily="34" charset="0"/>
        <a:buNone/>
        <a:defRPr sz="1841" kern="1200">
          <a:solidFill>
            <a:schemeClr val="tx1"/>
          </a:solidFill>
          <a:latin typeface="+mn-lt"/>
          <a:ea typeface="+mn-ea"/>
          <a:cs typeface="+mn-cs"/>
        </a:defRPr>
      </a:lvl6pPr>
      <a:lvl7pPr marL="4457682"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479"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278"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94" rtl="0" eaLnBrk="1" latinLnBrk="0" hangingPunct="1">
        <a:defRPr sz="2700" kern="1200">
          <a:solidFill>
            <a:schemeClr val="tx1"/>
          </a:solidFill>
          <a:latin typeface="+mn-lt"/>
          <a:ea typeface="+mn-ea"/>
          <a:cs typeface="+mn-cs"/>
        </a:defRPr>
      </a:lvl1pPr>
      <a:lvl2pPr marL="685797" algn="l" defTabSz="1371594" rtl="0" eaLnBrk="1" latinLnBrk="0" hangingPunct="1">
        <a:defRPr sz="2700" kern="1200">
          <a:solidFill>
            <a:schemeClr val="tx1"/>
          </a:solidFill>
          <a:latin typeface="+mn-lt"/>
          <a:ea typeface="+mn-ea"/>
          <a:cs typeface="+mn-cs"/>
        </a:defRPr>
      </a:lvl2pPr>
      <a:lvl3pPr marL="1371594" algn="l" defTabSz="1371594" rtl="0" eaLnBrk="1" latinLnBrk="0" hangingPunct="1">
        <a:defRPr sz="2700" kern="1200">
          <a:solidFill>
            <a:schemeClr val="tx1"/>
          </a:solidFill>
          <a:latin typeface="+mn-lt"/>
          <a:ea typeface="+mn-ea"/>
          <a:cs typeface="+mn-cs"/>
        </a:defRPr>
      </a:lvl3pPr>
      <a:lvl4pPr marL="2057392" algn="l" defTabSz="1371594" rtl="0" eaLnBrk="1" latinLnBrk="0" hangingPunct="1">
        <a:defRPr sz="2700" kern="1200">
          <a:solidFill>
            <a:schemeClr val="tx1"/>
          </a:solidFill>
          <a:latin typeface="+mn-lt"/>
          <a:ea typeface="+mn-ea"/>
          <a:cs typeface="+mn-cs"/>
        </a:defRPr>
      </a:lvl4pPr>
      <a:lvl5pPr marL="2743189" algn="l" defTabSz="1371594" rtl="0" eaLnBrk="1" latinLnBrk="0" hangingPunct="1">
        <a:defRPr sz="2700" kern="1200">
          <a:solidFill>
            <a:schemeClr val="tx1"/>
          </a:solidFill>
          <a:latin typeface="+mn-lt"/>
          <a:ea typeface="+mn-ea"/>
          <a:cs typeface="+mn-cs"/>
        </a:defRPr>
      </a:lvl5pPr>
      <a:lvl6pPr marL="3428986" algn="l" defTabSz="1371594" rtl="0" eaLnBrk="1" latinLnBrk="0" hangingPunct="1">
        <a:defRPr sz="2700" kern="1200">
          <a:solidFill>
            <a:schemeClr val="tx1"/>
          </a:solidFill>
          <a:latin typeface="+mn-lt"/>
          <a:ea typeface="+mn-ea"/>
          <a:cs typeface="+mn-cs"/>
        </a:defRPr>
      </a:lvl6pPr>
      <a:lvl7pPr marL="4114783" algn="l" defTabSz="1371594" rtl="0" eaLnBrk="1" latinLnBrk="0" hangingPunct="1">
        <a:defRPr sz="2700" kern="1200">
          <a:solidFill>
            <a:schemeClr val="tx1"/>
          </a:solidFill>
          <a:latin typeface="+mn-lt"/>
          <a:ea typeface="+mn-ea"/>
          <a:cs typeface="+mn-cs"/>
        </a:defRPr>
      </a:lvl7pPr>
      <a:lvl8pPr marL="4800581" algn="l" defTabSz="1371594" rtl="0" eaLnBrk="1" latinLnBrk="0" hangingPunct="1">
        <a:defRPr sz="2700" kern="1200">
          <a:solidFill>
            <a:schemeClr val="tx1"/>
          </a:solidFill>
          <a:latin typeface="+mn-lt"/>
          <a:ea typeface="+mn-ea"/>
          <a:cs typeface="+mn-cs"/>
        </a:defRPr>
      </a:lvl8pPr>
      <a:lvl9pPr marL="5486378" algn="l" defTabSz="1371594"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4">
          <p15:clr>
            <a:srgbClr val="F26B43"/>
          </p15:clr>
        </p15:guide>
        <p15:guide id="2" orient="horz" pos="1080">
          <p15:clr>
            <a:srgbClr val="F26B43"/>
          </p15:clr>
        </p15:guide>
        <p15:guide id="3" pos="945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90"/>
            <a:ext cx="15773400" cy="1180621"/>
          </a:xfrm>
          <a:prstGeom prst="rect">
            <a:avLst/>
          </a:prstGeom>
        </p:spPr>
        <p:txBody>
          <a:bodyPr vert="horz" lIns="91440" tIns="45720" rIns="91440" bIns="45720" rtlCol="0" anchor="t">
            <a:normAutofit/>
          </a:bodyPr>
          <a:lstStyle/>
          <a:p>
            <a:r>
              <a:rPr lang="en-US"/>
              <a:t>Click to edit Master title style</a:t>
            </a:r>
            <a:br>
              <a:rPr lang="en-US"/>
            </a:br>
            <a:endParaRPr lang="en-US"/>
          </a:p>
        </p:txBody>
      </p:sp>
      <p:sp>
        <p:nvSpPr>
          <p:cNvPr id="3" name="Text Placeholder 2"/>
          <p:cNvSpPr>
            <a:spLocks noGrp="1"/>
          </p:cNvSpPr>
          <p:nvPr>
            <p:ph type="body" idx="1"/>
          </p:nvPr>
        </p:nvSpPr>
        <p:spPr>
          <a:xfrm>
            <a:off x="1257300" y="2766580"/>
            <a:ext cx="15773400" cy="6498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4"/>
            <a:endParaRPr lang="en-US"/>
          </a:p>
          <a:p>
            <a:pPr lvl="4"/>
            <a:endParaRPr lang="en-US"/>
          </a:p>
        </p:txBody>
      </p:sp>
      <p:sp>
        <p:nvSpPr>
          <p:cNvPr id="7" name="bk object 16">
            <a:extLst>
              <a:ext uri="{FF2B5EF4-FFF2-40B4-BE49-F238E27FC236}">
                <a16:creationId xmlns:a16="http://schemas.microsoft.com/office/drawing/2014/main" id="{C0679F44-1F5E-4E5E-9804-C651E6F73292}"/>
              </a:ext>
            </a:extLst>
          </p:cNvPr>
          <p:cNvSpPr/>
          <p:nvPr userDrawn="1"/>
        </p:nvSpPr>
        <p:spPr>
          <a:xfrm>
            <a:off x="16383418" y="9585614"/>
            <a:ext cx="1334135" cy="534663"/>
          </a:xfrm>
          <a:prstGeom prst="rect">
            <a:avLst/>
          </a:prstGeom>
          <a:blipFill>
            <a:blip r:embed="rId10" cstate="print"/>
            <a:stretch>
              <a:fillRect/>
            </a:stretch>
          </a:blipFill>
        </p:spPr>
        <p:txBody>
          <a:bodyPr wrap="square" lIns="0" tIns="0" rIns="0" bIns="0" rtlCol="0"/>
          <a:lstStyle/>
          <a:p>
            <a:endParaRPr sz="1432"/>
          </a:p>
        </p:txBody>
      </p:sp>
      <p:sp>
        <p:nvSpPr>
          <p:cNvPr id="8" name="Holder 4">
            <a:extLst>
              <a:ext uri="{FF2B5EF4-FFF2-40B4-BE49-F238E27FC236}">
                <a16:creationId xmlns:a16="http://schemas.microsoft.com/office/drawing/2014/main" id="{6FFDF250-82A5-4D7B-9982-96311D21F901}"/>
              </a:ext>
            </a:extLst>
          </p:cNvPr>
          <p:cNvSpPr txBox="1">
            <a:spLocks/>
          </p:cNvSpPr>
          <p:nvPr userDrawn="1"/>
        </p:nvSpPr>
        <p:spPr>
          <a:xfrm>
            <a:off x="5462528" y="9780145"/>
            <a:ext cx="6927925" cy="193126"/>
          </a:xfrm>
          <a:prstGeom prst="rect">
            <a:avLst/>
          </a:prstGeom>
        </p:spPr>
        <p:txBody>
          <a:bodyPr wrap="square" lIns="0" tIns="0" rIns="0" bIns="0">
            <a:spAutoFit/>
          </a:bodyPr>
          <a:lstStyle>
            <a:defPPr>
              <a:defRPr lang="en-US"/>
            </a:defPPr>
            <a:lvl1pPr marL="0" algn="l" defTabSz="457200" rtl="0" eaLnBrk="1" latinLnBrk="0" hangingPunct="1">
              <a:defRPr sz="1200" b="0" i="0" kern="1200">
                <a:solidFill>
                  <a:srgbClr val="77787B"/>
                </a:solidFill>
                <a:latin typeface="Open Sans Light"/>
                <a:ea typeface="+mn-ea"/>
                <a:cs typeface="Open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88" marR="0" lvl="0" indent="0" algn="l" defTabSz="467578" rtl="0" eaLnBrk="1" fontAlgn="auto" latinLnBrk="0" hangingPunct="1">
              <a:lnSpc>
                <a:spcPct val="100000"/>
              </a:lnSpc>
              <a:spcBef>
                <a:spcPts val="184"/>
              </a:spcBef>
              <a:spcAft>
                <a:spcPts val="0"/>
              </a:spcAft>
              <a:buClrTx/>
              <a:buSzTx/>
              <a:buFontTx/>
              <a:buNone/>
              <a:tabLst/>
              <a:defRPr/>
            </a:pPr>
            <a:r>
              <a:rPr lang="en-US" sz="1227" b="0" i="0" kern="1200" spc="20">
                <a:solidFill>
                  <a:srgbClr val="77787B"/>
                </a:solidFill>
                <a:latin typeface="Open Sans Light"/>
                <a:ea typeface="+mn-ea"/>
                <a:cs typeface="Open Sans Light"/>
              </a:rPr>
              <a:t>Smart Labels Research Findings    |    June 2023    |   Confidential </a:t>
            </a:r>
          </a:p>
        </p:txBody>
      </p:sp>
      <p:sp>
        <p:nvSpPr>
          <p:cNvPr id="10" name="object 2">
            <a:extLst>
              <a:ext uri="{FF2B5EF4-FFF2-40B4-BE49-F238E27FC236}">
                <a16:creationId xmlns:a16="http://schemas.microsoft.com/office/drawing/2014/main" id="{E944F091-D209-4C96-9E57-711B99E03841}"/>
              </a:ext>
            </a:extLst>
          </p:cNvPr>
          <p:cNvSpPr/>
          <p:nvPr userDrawn="1"/>
        </p:nvSpPr>
        <p:spPr>
          <a:xfrm>
            <a:off x="-1" y="0"/>
            <a:ext cx="753035" cy="10287000"/>
          </a:xfrm>
          <a:custGeom>
            <a:avLst/>
            <a:gdLst/>
            <a:ahLst/>
            <a:cxnLst/>
            <a:rect l="l" t="t" r="r" b="b"/>
            <a:pathLst>
              <a:path w="15544800" h="10058400">
                <a:moveTo>
                  <a:pt x="0" y="10058400"/>
                </a:moveTo>
                <a:lnTo>
                  <a:pt x="15544800" y="10058400"/>
                </a:lnTo>
                <a:lnTo>
                  <a:pt x="15544800" y="0"/>
                </a:lnTo>
                <a:lnTo>
                  <a:pt x="0" y="0"/>
                </a:lnTo>
                <a:lnTo>
                  <a:pt x="0" y="10058400"/>
                </a:lnTo>
                <a:close/>
              </a:path>
            </a:pathLst>
          </a:custGeom>
          <a:solidFill>
            <a:schemeClr val="accent1"/>
          </a:solidFill>
        </p:spPr>
        <p:txBody>
          <a:bodyPr wrap="square" lIns="0" tIns="0" rIns="0" bIns="0" rtlCol="0"/>
          <a:lstStyle/>
          <a:p>
            <a:endParaRPr sz="1432"/>
          </a:p>
        </p:txBody>
      </p:sp>
      <p:sp>
        <p:nvSpPr>
          <p:cNvPr id="11" name="Holder 6">
            <a:extLst>
              <a:ext uri="{FF2B5EF4-FFF2-40B4-BE49-F238E27FC236}">
                <a16:creationId xmlns:a16="http://schemas.microsoft.com/office/drawing/2014/main" id="{5C7FA6D6-6B2A-4340-B054-C9DDE8F51298}"/>
              </a:ext>
            </a:extLst>
          </p:cNvPr>
          <p:cNvSpPr txBox="1">
            <a:spLocks/>
          </p:cNvSpPr>
          <p:nvPr userDrawn="1"/>
        </p:nvSpPr>
        <p:spPr>
          <a:xfrm>
            <a:off x="1" y="9753536"/>
            <a:ext cx="753034" cy="250174"/>
          </a:xfrm>
          <a:prstGeom prst="rect">
            <a:avLst/>
          </a:prstGeom>
        </p:spPr>
        <p:txBody>
          <a:bodyPr lIns="0" tIns="0" rIns="0" bIns="0"/>
          <a:lstStyle>
            <a:defPPr>
              <a:defRPr lang="en-US"/>
            </a:defPPr>
            <a:lvl1pPr marL="0" algn="ctr" defTabSz="457200" rtl="0" eaLnBrk="1" latinLnBrk="0" hangingPunct="1">
              <a:defRPr sz="1500" b="1" i="0" kern="1200">
                <a:solidFill>
                  <a:schemeClr val="bg1"/>
                </a:solidFill>
                <a:latin typeface="Open Sans Extrabold"/>
                <a:ea typeface="+mn-ea"/>
                <a:cs typeface="Open Sans Extrabold"/>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965">
              <a:spcBef>
                <a:spcPts val="205"/>
              </a:spcBef>
            </a:pPr>
            <a:fld id="{81D60167-4931-47E6-BA6A-407CBD079E47}" type="slidenum">
              <a:rPr lang="en-US" sz="1534" smtClean="0"/>
              <a:pPr marL="38965">
                <a:spcBef>
                  <a:spcPts val="205"/>
                </a:spcBef>
              </a:pPr>
              <a:t>‹#›</a:t>
            </a:fld>
            <a:endParaRPr lang="en-US" sz="1534"/>
          </a:p>
        </p:txBody>
      </p:sp>
      <p:sp>
        <p:nvSpPr>
          <p:cNvPr id="5" name="TextBox 4">
            <a:extLst>
              <a:ext uri="{FF2B5EF4-FFF2-40B4-BE49-F238E27FC236}">
                <a16:creationId xmlns:a16="http://schemas.microsoft.com/office/drawing/2014/main" id="{A8297B24-0440-4502-8CFB-C803C04848D2}"/>
              </a:ext>
            </a:extLst>
          </p:cNvPr>
          <p:cNvSpPr txBox="1"/>
          <p:nvPr userDrawn="1"/>
        </p:nvSpPr>
        <p:spPr>
          <a:xfrm rot="16200000">
            <a:off x="-1802699" y="4987143"/>
            <a:ext cx="4358430" cy="312714"/>
          </a:xfrm>
          <a:prstGeom prst="rect">
            <a:avLst/>
          </a:prstGeom>
          <a:noFill/>
        </p:spPr>
        <p:txBody>
          <a:bodyPr wrap="square" rtlCol="0">
            <a:spAutoFit/>
          </a:bodyPr>
          <a:lstStyle/>
          <a:p>
            <a:pPr algn="ctr"/>
            <a:r>
              <a:rPr lang="en-US" sz="1432">
                <a:solidFill>
                  <a:schemeClr val="bg1"/>
                </a:solidFill>
              </a:rPr>
              <a:t>OVERALL CONCEPT FEEBACK</a:t>
            </a:r>
          </a:p>
        </p:txBody>
      </p:sp>
      <p:pic>
        <p:nvPicPr>
          <p:cNvPr id="2050" name="Picture 2" descr="AstraZeneca logo">
            <a:extLst>
              <a:ext uri="{FF2B5EF4-FFF2-40B4-BE49-F238E27FC236}">
                <a16:creationId xmlns:a16="http://schemas.microsoft.com/office/drawing/2014/main" id="{47DF39EF-4BF7-64A7-A70C-234A094BDA0B}"/>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257301" y="9562963"/>
            <a:ext cx="1869589" cy="39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01487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txStyles>
    <p:titleStyle>
      <a:lvl1pPr algn="l" defTabSz="1371594" rtl="0" eaLnBrk="1" latinLnBrk="0" hangingPunct="1">
        <a:lnSpc>
          <a:spcPct val="90000"/>
        </a:lnSpc>
        <a:spcBef>
          <a:spcPct val="0"/>
        </a:spcBef>
        <a:buNone/>
        <a:defRPr sz="3682" kern="1200">
          <a:solidFill>
            <a:schemeClr val="tx1"/>
          </a:solidFill>
          <a:latin typeface="+mj-lt"/>
          <a:ea typeface="+mj-ea"/>
          <a:cs typeface="+mj-cs"/>
        </a:defRPr>
      </a:lvl1pPr>
    </p:titleStyle>
    <p:bodyStyle>
      <a:lvl1pPr marL="342899" indent="-342899" algn="l" defTabSz="1371594" rtl="0" eaLnBrk="1" latinLnBrk="0" hangingPunct="1">
        <a:lnSpc>
          <a:spcPct val="90000"/>
        </a:lnSpc>
        <a:spcBef>
          <a:spcPts val="1500"/>
        </a:spcBef>
        <a:buFont typeface="Arial" panose="020B0604020202020204" pitchFamily="34" charset="0"/>
        <a:buChar char="•"/>
        <a:defRPr sz="1841" b="1" kern="1200">
          <a:solidFill>
            <a:schemeClr val="tx1"/>
          </a:solidFill>
          <a:latin typeface="+mn-lt"/>
          <a:ea typeface="+mn-ea"/>
          <a:cs typeface="+mn-cs"/>
        </a:defRPr>
      </a:lvl1pPr>
      <a:lvl2pPr marL="352308" indent="-352308" algn="l" defTabSz="1371594" rtl="0" eaLnBrk="1" latinLnBrk="0" hangingPunct="1">
        <a:lnSpc>
          <a:spcPct val="90000"/>
        </a:lnSpc>
        <a:spcBef>
          <a:spcPts val="750"/>
        </a:spcBef>
        <a:buClr>
          <a:schemeClr val="accent6"/>
        </a:buClr>
        <a:buFont typeface="SAPGUI-Icons" panose="02000503000000000000" pitchFamily="2" charset="0"/>
        <a:buChar char=""/>
        <a:defRPr sz="1841" kern="1200">
          <a:solidFill>
            <a:schemeClr val="accent6"/>
          </a:solidFill>
          <a:latin typeface="+mn-lt"/>
          <a:ea typeface="+mn-ea"/>
          <a:cs typeface="+mn-cs"/>
        </a:defRPr>
      </a:lvl2pPr>
      <a:lvl3pPr marL="641297" indent="-288989" algn="l" defTabSz="1371594" rtl="0" eaLnBrk="1" latinLnBrk="0" hangingPunct="1">
        <a:lnSpc>
          <a:spcPct val="90000"/>
        </a:lnSpc>
        <a:spcBef>
          <a:spcPts val="750"/>
        </a:spcBef>
        <a:buClr>
          <a:schemeClr val="bg1">
            <a:lumMod val="65000"/>
          </a:schemeClr>
        </a:buClr>
        <a:buSzPct val="120000"/>
        <a:buFont typeface="Wingdings 3" panose="05040102010807070707" pitchFamily="18" charset="2"/>
        <a:buChar char="P"/>
        <a:defRPr sz="1841" kern="1200">
          <a:solidFill>
            <a:schemeClr val="tx1">
              <a:lumMod val="65000"/>
              <a:lumOff val="35000"/>
            </a:schemeClr>
          </a:solidFill>
          <a:latin typeface="+mn-lt"/>
          <a:ea typeface="+mn-ea"/>
          <a:cs typeface="+mn-cs"/>
        </a:defRPr>
      </a:lvl3pPr>
      <a:lvl4pPr marL="352308" indent="-352308" algn="l" defTabSz="1371594" rtl="0" eaLnBrk="1" latinLnBrk="0" hangingPunct="1">
        <a:lnSpc>
          <a:spcPct val="90000"/>
        </a:lnSpc>
        <a:spcBef>
          <a:spcPts val="750"/>
        </a:spcBef>
        <a:buClr>
          <a:schemeClr val="bg1">
            <a:lumMod val="65000"/>
          </a:schemeClr>
        </a:buClr>
        <a:buFont typeface="Segoe MDL2 Assets" panose="050A0102010101010101" pitchFamily="18" charset="0"/>
        <a:buChar char=""/>
        <a:tabLst>
          <a:tab pos="529273" algn="l"/>
        </a:tabLst>
        <a:defRPr sz="1841" kern="1200">
          <a:solidFill>
            <a:schemeClr val="tx1">
              <a:lumMod val="65000"/>
              <a:lumOff val="35000"/>
            </a:schemeClr>
          </a:solidFill>
          <a:latin typeface="+mn-lt"/>
          <a:ea typeface="+mn-ea"/>
          <a:cs typeface="+mn-cs"/>
        </a:defRPr>
      </a:lvl4pPr>
      <a:lvl5pPr marL="641297" indent="-288989" algn="l" defTabSz="1371594" rtl="0" eaLnBrk="1" latinLnBrk="0" hangingPunct="1">
        <a:lnSpc>
          <a:spcPct val="90000"/>
        </a:lnSpc>
        <a:spcBef>
          <a:spcPts val="750"/>
        </a:spcBef>
        <a:buClr>
          <a:schemeClr val="bg2">
            <a:lumMod val="90000"/>
          </a:schemeClr>
        </a:buClr>
        <a:buSzPct val="100000"/>
        <a:buFont typeface="SAPGUI-Belize-Icons" panose="02000503000000000000" pitchFamily="2" charset="0"/>
        <a:buChar char=""/>
        <a:defRPr sz="1636" i="1" kern="1200">
          <a:solidFill>
            <a:schemeClr val="bg2"/>
          </a:solidFill>
          <a:latin typeface="+mn-lt"/>
          <a:ea typeface="+mn-ea"/>
          <a:cs typeface="+mn-cs"/>
        </a:defRPr>
      </a:lvl5pPr>
      <a:lvl6pPr marL="0" indent="0" algn="l" defTabSz="1371594" rtl="0" eaLnBrk="1" latinLnBrk="0" hangingPunct="1">
        <a:lnSpc>
          <a:spcPct val="90000"/>
        </a:lnSpc>
        <a:spcBef>
          <a:spcPts val="750"/>
        </a:spcBef>
        <a:buFont typeface="Arial" panose="020B0604020202020204" pitchFamily="34" charset="0"/>
        <a:buNone/>
        <a:defRPr sz="1841" kern="1200">
          <a:solidFill>
            <a:schemeClr val="tx1"/>
          </a:solidFill>
          <a:latin typeface="+mn-lt"/>
          <a:ea typeface="+mn-ea"/>
          <a:cs typeface="+mn-cs"/>
        </a:defRPr>
      </a:lvl6pPr>
      <a:lvl7pPr marL="4457682"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479"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278"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94" rtl="0" eaLnBrk="1" latinLnBrk="0" hangingPunct="1">
        <a:defRPr sz="2700" kern="1200">
          <a:solidFill>
            <a:schemeClr val="tx1"/>
          </a:solidFill>
          <a:latin typeface="+mn-lt"/>
          <a:ea typeface="+mn-ea"/>
          <a:cs typeface="+mn-cs"/>
        </a:defRPr>
      </a:lvl1pPr>
      <a:lvl2pPr marL="685797" algn="l" defTabSz="1371594" rtl="0" eaLnBrk="1" latinLnBrk="0" hangingPunct="1">
        <a:defRPr sz="2700" kern="1200">
          <a:solidFill>
            <a:schemeClr val="tx1"/>
          </a:solidFill>
          <a:latin typeface="+mn-lt"/>
          <a:ea typeface="+mn-ea"/>
          <a:cs typeface="+mn-cs"/>
        </a:defRPr>
      </a:lvl2pPr>
      <a:lvl3pPr marL="1371594" algn="l" defTabSz="1371594" rtl="0" eaLnBrk="1" latinLnBrk="0" hangingPunct="1">
        <a:defRPr sz="2700" kern="1200">
          <a:solidFill>
            <a:schemeClr val="tx1"/>
          </a:solidFill>
          <a:latin typeface="+mn-lt"/>
          <a:ea typeface="+mn-ea"/>
          <a:cs typeface="+mn-cs"/>
        </a:defRPr>
      </a:lvl3pPr>
      <a:lvl4pPr marL="2057392" algn="l" defTabSz="1371594" rtl="0" eaLnBrk="1" latinLnBrk="0" hangingPunct="1">
        <a:defRPr sz="2700" kern="1200">
          <a:solidFill>
            <a:schemeClr val="tx1"/>
          </a:solidFill>
          <a:latin typeface="+mn-lt"/>
          <a:ea typeface="+mn-ea"/>
          <a:cs typeface="+mn-cs"/>
        </a:defRPr>
      </a:lvl4pPr>
      <a:lvl5pPr marL="2743189" algn="l" defTabSz="1371594" rtl="0" eaLnBrk="1" latinLnBrk="0" hangingPunct="1">
        <a:defRPr sz="2700" kern="1200">
          <a:solidFill>
            <a:schemeClr val="tx1"/>
          </a:solidFill>
          <a:latin typeface="+mn-lt"/>
          <a:ea typeface="+mn-ea"/>
          <a:cs typeface="+mn-cs"/>
        </a:defRPr>
      </a:lvl5pPr>
      <a:lvl6pPr marL="3428986" algn="l" defTabSz="1371594" rtl="0" eaLnBrk="1" latinLnBrk="0" hangingPunct="1">
        <a:defRPr sz="2700" kern="1200">
          <a:solidFill>
            <a:schemeClr val="tx1"/>
          </a:solidFill>
          <a:latin typeface="+mn-lt"/>
          <a:ea typeface="+mn-ea"/>
          <a:cs typeface="+mn-cs"/>
        </a:defRPr>
      </a:lvl6pPr>
      <a:lvl7pPr marL="4114783" algn="l" defTabSz="1371594" rtl="0" eaLnBrk="1" latinLnBrk="0" hangingPunct="1">
        <a:defRPr sz="2700" kern="1200">
          <a:solidFill>
            <a:schemeClr val="tx1"/>
          </a:solidFill>
          <a:latin typeface="+mn-lt"/>
          <a:ea typeface="+mn-ea"/>
          <a:cs typeface="+mn-cs"/>
        </a:defRPr>
      </a:lvl7pPr>
      <a:lvl8pPr marL="4800581" algn="l" defTabSz="1371594" rtl="0" eaLnBrk="1" latinLnBrk="0" hangingPunct="1">
        <a:defRPr sz="2700" kern="1200">
          <a:solidFill>
            <a:schemeClr val="tx1"/>
          </a:solidFill>
          <a:latin typeface="+mn-lt"/>
          <a:ea typeface="+mn-ea"/>
          <a:cs typeface="+mn-cs"/>
        </a:defRPr>
      </a:lvl8pPr>
      <a:lvl9pPr marL="5486378" algn="l" defTabSz="1371594"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4">
          <p15:clr>
            <a:srgbClr val="F26B43"/>
          </p15:clr>
        </p15:guide>
        <p15:guide id="2" orient="horz" pos="1080">
          <p15:clr>
            <a:srgbClr val="F26B43"/>
          </p15:clr>
        </p15:guide>
        <p15:guide id="3" pos="945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90"/>
            <a:ext cx="15773400" cy="1180621"/>
          </a:xfrm>
          <a:prstGeom prst="rect">
            <a:avLst/>
          </a:prstGeom>
        </p:spPr>
        <p:txBody>
          <a:bodyPr vert="horz" lIns="91440" tIns="45720" rIns="91440" bIns="45720" rtlCol="0" anchor="t">
            <a:normAutofit/>
          </a:bodyPr>
          <a:lstStyle/>
          <a:p>
            <a:r>
              <a:rPr lang="en-US"/>
              <a:t>Click to edit Master title style</a:t>
            </a:r>
            <a:br>
              <a:rPr lang="en-US"/>
            </a:br>
            <a:endParaRPr lang="en-US"/>
          </a:p>
        </p:txBody>
      </p:sp>
      <p:sp>
        <p:nvSpPr>
          <p:cNvPr id="3" name="Text Placeholder 2"/>
          <p:cNvSpPr>
            <a:spLocks noGrp="1"/>
          </p:cNvSpPr>
          <p:nvPr>
            <p:ph type="body" idx="1"/>
          </p:nvPr>
        </p:nvSpPr>
        <p:spPr>
          <a:xfrm>
            <a:off x="1257300" y="2766580"/>
            <a:ext cx="15773400" cy="6498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4"/>
            <a:endParaRPr lang="en-US"/>
          </a:p>
          <a:p>
            <a:pPr lvl="4"/>
            <a:endParaRPr lang="en-US"/>
          </a:p>
        </p:txBody>
      </p:sp>
      <p:sp>
        <p:nvSpPr>
          <p:cNvPr id="7" name="bk object 16">
            <a:extLst>
              <a:ext uri="{FF2B5EF4-FFF2-40B4-BE49-F238E27FC236}">
                <a16:creationId xmlns:a16="http://schemas.microsoft.com/office/drawing/2014/main" id="{C0679F44-1F5E-4E5E-9804-C651E6F73292}"/>
              </a:ext>
            </a:extLst>
          </p:cNvPr>
          <p:cNvSpPr/>
          <p:nvPr userDrawn="1"/>
        </p:nvSpPr>
        <p:spPr>
          <a:xfrm>
            <a:off x="16383418" y="9585614"/>
            <a:ext cx="1334135" cy="534663"/>
          </a:xfrm>
          <a:prstGeom prst="rect">
            <a:avLst/>
          </a:prstGeom>
          <a:blipFill>
            <a:blip r:embed="rId10" cstate="print"/>
            <a:stretch>
              <a:fillRect/>
            </a:stretch>
          </a:blipFill>
        </p:spPr>
        <p:txBody>
          <a:bodyPr wrap="square" lIns="0" tIns="0" rIns="0" bIns="0" rtlCol="0"/>
          <a:lstStyle/>
          <a:p>
            <a:endParaRPr sz="1432"/>
          </a:p>
        </p:txBody>
      </p:sp>
      <p:sp>
        <p:nvSpPr>
          <p:cNvPr id="8" name="Holder 4">
            <a:extLst>
              <a:ext uri="{FF2B5EF4-FFF2-40B4-BE49-F238E27FC236}">
                <a16:creationId xmlns:a16="http://schemas.microsoft.com/office/drawing/2014/main" id="{6FFDF250-82A5-4D7B-9982-96311D21F901}"/>
              </a:ext>
            </a:extLst>
          </p:cNvPr>
          <p:cNvSpPr txBox="1">
            <a:spLocks/>
          </p:cNvSpPr>
          <p:nvPr userDrawn="1"/>
        </p:nvSpPr>
        <p:spPr>
          <a:xfrm>
            <a:off x="5462528" y="9780145"/>
            <a:ext cx="6927925" cy="193126"/>
          </a:xfrm>
          <a:prstGeom prst="rect">
            <a:avLst/>
          </a:prstGeom>
        </p:spPr>
        <p:txBody>
          <a:bodyPr wrap="square" lIns="0" tIns="0" rIns="0" bIns="0">
            <a:spAutoFit/>
          </a:bodyPr>
          <a:lstStyle>
            <a:defPPr>
              <a:defRPr lang="en-US"/>
            </a:defPPr>
            <a:lvl1pPr marL="0" algn="l" defTabSz="457200" rtl="0" eaLnBrk="1" latinLnBrk="0" hangingPunct="1">
              <a:defRPr sz="1200" b="0" i="0" kern="1200">
                <a:solidFill>
                  <a:srgbClr val="77787B"/>
                </a:solidFill>
                <a:latin typeface="Open Sans Light"/>
                <a:ea typeface="+mn-ea"/>
                <a:cs typeface="Open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88" marR="0" lvl="0" indent="0" algn="l" defTabSz="467578" rtl="0" eaLnBrk="1" fontAlgn="auto" latinLnBrk="0" hangingPunct="1">
              <a:lnSpc>
                <a:spcPct val="100000"/>
              </a:lnSpc>
              <a:spcBef>
                <a:spcPts val="184"/>
              </a:spcBef>
              <a:spcAft>
                <a:spcPts val="0"/>
              </a:spcAft>
              <a:buClrTx/>
              <a:buSzTx/>
              <a:buFontTx/>
              <a:buNone/>
              <a:tabLst/>
              <a:defRPr/>
            </a:pPr>
            <a:r>
              <a:rPr lang="en-US" sz="1227" b="0" i="0" kern="1200" spc="20">
                <a:solidFill>
                  <a:srgbClr val="77787B"/>
                </a:solidFill>
                <a:latin typeface="Open Sans Light"/>
                <a:ea typeface="+mn-ea"/>
                <a:cs typeface="Open Sans Light"/>
              </a:rPr>
              <a:t>Smart Labels Research Findings    |    June 2023    |   Confidential </a:t>
            </a:r>
          </a:p>
        </p:txBody>
      </p:sp>
      <p:sp>
        <p:nvSpPr>
          <p:cNvPr id="10" name="object 2">
            <a:extLst>
              <a:ext uri="{FF2B5EF4-FFF2-40B4-BE49-F238E27FC236}">
                <a16:creationId xmlns:a16="http://schemas.microsoft.com/office/drawing/2014/main" id="{E944F091-D209-4C96-9E57-711B99E03841}"/>
              </a:ext>
            </a:extLst>
          </p:cNvPr>
          <p:cNvSpPr/>
          <p:nvPr userDrawn="1"/>
        </p:nvSpPr>
        <p:spPr>
          <a:xfrm>
            <a:off x="-1" y="0"/>
            <a:ext cx="753035" cy="10287000"/>
          </a:xfrm>
          <a:custGeom>
            <a:avLst/>
            <a:gdLst/>
            <a:ahLst/>
            <a:cxnLst/>
            <a:rect l="l" t="t" r="r" b="b"/>
            <a:pathLst>
              <a:path w="15544800" h="10058400">
                <a:moveTo>
                  <a:pt x="0" y="10058400"/>
                </a:moveTo>
                <a:lnTo>
                  <a:pt x="15544800" y="10058400"/>
                </a:lnTo>
                <a:lnTo>
                  <a:pt x="15544800" y="0"/>
                </a:lnTo>
                <a:lnTo>
                  <a:pt x="0" y="0"/>
                </a:lnTo>
                <a:lnTo>
                  <a:pt x="0" y="10058400"/>
                </a:lnTo>
                <a:close/>
              </a:path>
            </a:pathLst>
          </a:custGeom>
          <a:solidFill>
            <a:schemeClr val="accent4"/>
          </a:solidFill>
        </p:spPr>
        <p:txBody>
          <a:bodyPr wrap="square" lIns="0" tIns="0" rIns="0" bIns="0" rtlCol="0"/>
          <a:lstStyle/>
          <a:p>
            <a:endParaRPr sz="1432"/>
          </a:p>
        </p:txBody>
      </p:sp>
      <p:sp>
        <p:nvSpPr>
          <p:cNvPr id="11" name="Holder 6">
            <a:extLst>
              <a:ext uri="{FF2B5EF4-FFF2-40B4-BE49-F238E27FC236}">
                <a16:creationId xmlns:a16="http://schemas.microsoft.com/office/drawing/2014/main" id="{5C7FA6D6-6B2A-4340-B054-C9DDE8F51298}"/>
              </a:ext>
            </a:extLst>
          </p:cNvPr>
          <p:cNvSpPr txBox="1">
            <a:spLocks/>
          </p:cNvSpPr>
          <p:nvPr userDrawn="1"/>
        </p:nvSpPr>
        <p:spPr>
          <a:xfrm>
            <a:off x="1" y="9753536"/>
            <a:ext cx="753034" cy="250174"/>
          </a:xfrm>
          <a:prstGeom prst="rect">
            <a:avLst/>
          </a:prstGeom>
        </p:spPr>
        <p:txBody>
          <a:bodyPr lIns="0" tIns="0" rIns="0" bIns="0"/>
          <a:lstStyle>
            <a:defPPr>
              <a:defRPr lang="en-US"/>
            </a:defPPr>
            <a:lvl1pPr marL="0" algn="ctr" defTabSz="457200" rtl="0" eaLnBrk="1" latinLnBrk="0" hangingPunct="1">
              <a:defRPr sz="1500" b="1" i="0" kern="1200">
                <a:solidFill>
                  <a:schemeClr val="bg1"/>
                </a:solidFill>
                <a:latin typeface="Open Sans Extrabold"/>
                <a:ea typeface="+mn-ea"/>
                <a:cs typeface="Open Sans Extrabold"/>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965">
              <a:spcBef>
                <a:spcPts val="205"/>
              </a:spcBef>
            </a:pPr>
            <a:fld id="{81D60167-4931-47E6-BA6A-407CBD079E47}" type="slidenum">
              <a:rPr lang="en-US" sz="1534" smtClean="0"/>
              <a:pPr marL="38965">
                <a:spcBef>
                  <a:spcPts val="205"/>
                </a:spcBef>
              </a:pPr>
              <a:t>‹#›</a:t>
            </a:fld>
            <a:endParaRPr lang="en-US" sz="1534"/>
          </a:p>
        </p:txBody>
      </p:sp>
      <p:sp>
        <p:nvSpPr>
          <p:cNvPr id="5" name="TextBox 4">
            <a:extLst>
              <a:ext uri="{FF2B5EF4-FFF2-40B4-BE49-F238E27FC236}">
                <a16:creationId xmlns:a16="http://schemas.microsoft.com/office/drawing/2014/main" id="{A8297B24-0440-4502-8CFB-C803C04848D2}"/>
              </a:ext>
            </a:extLst>
          </p:cNvPr>
          <p:cNvSpPr txBox="1"/>
          <p:nvPr userDrawn="1"/>
        </p:nvSpPr>
        <p:spPr>
          <a:xfrm rot="16200000">
            <a:off x="-1802699" y="4987143"/>
            <a:ext cx="4358430" cy="312714"/>
          </a:xfrm>
          <a:prstGeom prst="rect">
            <a:avLst/>
          </a:prstGeom>
          <a:noFill/>
        </p:spPr>
        <p:txBody>
          <a:bodyPr wrap="square" rtlCol="0">
            <a:spAutoFit/>
          </a:bodyPr>
          <a:lstStyle/>
          <a:p>
            <a:pPr algn="ctr"/>
            <a:r>
              <a:rPr lang="en-US" sz="1432">
                <a:solidFill>
                  <a:schemeClr val="bg1"/>
                </a:solidFill>
              </a:rPr>
              <a:t>PROTOTYPE FEEDBACK</a:t>
            </a:r>
          </a:p>
        </p:txBody>
      </p:sp>
      <p:pic>
        <p:nvPicPr>
          <p:cNvPr id="2050" name="Picture 2" descr="AstraZeneca logo">
            <a:extLst>
              <a:ext uri="{FF2B5EF4-FFF2-40B4-BE49-F238E27FC236}">
                <a16:creationId xmlns:a16="http://schemas.microsoft.com/office/drawing/2014/main" id="{47DF39EF-4BF7-64A7-A70C-234A094BDA0B}"/>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257301" y="9562963"/>
            <a:ext cx="1869589" cy="39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42446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p:txStyles>
    <p:titleStyle>
      <a:lvl1pPr algn="l" defTabSz="1371594" rtl="0" eaLnBrk="1" latinLnBrk="0" hangingPunct="1">
        <a:lnSpc>
          <a:spcPct val="90000"/>
        </a:lnSpc>
        <a:spcBef>
          <a:spcPct val="0"/>
        </a:spcBef>
        <a:buNone/>
        <a:defRPr sz="3682" kern="1200">
          <a:solidFill>
            <a:schemeClr val="tx1"/>
          </a:solidFill>
          <a:latin typeface="+mj-lt"/>
          <a:ea typeface="+mj-ea"/>
          <a:cs typeface="+mj-cs"/>
        </a:defRPr>
      </a:lvl1pPr>
    </p:titleStyle>
    <p:bodyStyle>
      <a:lvl1pPr marL="342899" indent="-342899" algn="l" defTabSz="1371594" rtl="0" eaLnBrk="1" latinLnBrk="0" hangingPunct="1">
        <a:lnSpc>
          <a:spcPct val="90000"/>
        </a:lnSpc>
        <a:spcBef>
          <a:spcPts val="1500"/>
        </a:spcBef>
        <a:buFont typeface="Arial" panose="020B0604020202020204" pitchFamily="34" charset="0"/>
        <a:buChar char="•"/>
        <a:defRPr sz="1841" b="1" kern="1200">
          <a:solidFill>
            <a:schemeClr val="tx1"/>
          </a:solidFill>
          <a:latin typeface="+mn-lt"/>
          <a:ea typeface="+mn-ea"/>
          <a:cs typeface="+mn-cs"/>
        </a:defRPr>
      </a:lvl1pPr>
      <a:lvl2pPr marL="352308" indent="-352308" algn="l" defTabSz="1371594" rtl="0" eaLnBrk="1" latinLnBrk="0" hangingPunct="1">
        <a:lnSpc>
          <a:spcPct val="90000"/>
        </a:lnSpc>
        <a:spcBef>
          <a:spcPts val="750"/>
        </a:spcBef>
        <a:buClr>
          <a:schemeClr val="accent6"/>
        </a:buClr>
        <a:buFont typeface="SAPGUI-Icons" panose="02000503000000000000" pitchFamily="2" charset="0"/>
        <a:buChar char=""/>
        <a:defRPr sz="1841" kern="1200">
          <a:solidFill>
            <a:schemeClr val="accent6"/>
          </a:solidFill>
          <a:latin typeface="+mn-lt"/>
          <a:ea typeface="+mn-ea"/>
          <a:cs typeface="+mn-cs"/>
        </a:defRPr>
      </a:lvl2pPr>
      <a:lvl3pPr marL="641297" indent="-288989" algn="l" defTabSz="1371594" rtl="0" eaLnBrk="1" latinLnBrk="0" hangingPunct="1">
        <a:lnSpc>
          <a:spcPct val="90000"/>
        </a:lnSpc>
        <a:spcBef>
          <a:spcPts val="750"/>
        </a:spcBef>
        <a:buClr>
          <a:schemeClr val="bg1">
            <a:lumMod val="65000"/>
          </a:schemeClr>
        </a:buClr>
        <a:buSzPct val="120000"/>
        <a:buFont typeface="Wingdings 3" panose="05040102010807070707" pitchFamily="18" charset="2"/>
        <a:buChar char="P"/>
        <a:defRPr sz="1841" kern="1200">
          <a:solidFill>
            <a:schemeClr val="tx1">
              <a:lumMod val="65000"/>
              <a:lumOff val="35000"/>
            </a:schemeClr>
          </a:solidFill>
          <a:latin typeface="+mn-lt"/>
          <a:ea typeface="+mn-ea"/>
          <a:cs typeface="+mn-cs"/>
        </a:defRPr>
      </a:lvl3pPr>
      <a:lvl4pPr marL="352308" indent="-352308" algn="l" defTabSz="1371594" rtl="0" eaLnBrk="1" latinLnBrk="0" hangingPunct="1">
        <a:lnSpc>
          <a:spcPct val="90000"/>
        </a:lnSpc>
        <a:spcBef>
          <a:spcPts val="750"/>
        </a:spcBef>
        <a:buClr>
          <a:schemeClr val="bg1">
            <a:lumMod val="65000"/>
          </a:schemeClr>
        </a:buClr>
        <a:buFont typeface="Segoe MDL2 Assets" panose="050A0102010101010101" pitchFamily="18" charset="0"/>
        <a:buChar char=""/>
        <a:tabLst>
          <a:tab pos="529273" algn="l"/>
        </a:tabLst>
        <a:defRPr sz="1841" kern="1200">
          <a:solidFill>
            <a:schemeClr val="tx1">
              <a:lumMod val="65000"/>
              <a:lumOff val="35000"/>
            </a:schemeClr>
          </a:solidFill>
          <a:latin typeface="+mn-lt"/>
          <a:ea typeface="+mn-ea"/>
          <a:cs typeface="+mn-cs"/>
        </a:defRPr>
      </a:lvl4pPr>
      <a:lvl5pPr marL="641297" indent="-288989" algn="l" defTabSz="1371594" rtl="0" eaLnBrk="1" latinLnBrk="0" hangingPunct="1">
        <a:lnSpc>
          <a:spcPct val="90000"/>
        </a:lnSpc>
        <a:spcBef>
          <a:spcPts val="750"/>
        </a:spcBef>
        <a:buClr>
          <a:schemeClr val="bg2">
            <a:lumMod val="90000"/>
          </a:schemeClr>
        </a:buClr>
        <a:buSzPct val="100000"/>
        <a:buFont typeface="SAPGUI-Belize-Icons" panose="02000503000000000000" pitchFamily="2" charset="0"/>
        <a:buChar char=""/>
        <a:defRPr sz="1636" i="1" kern="1200">
          <a:solidFill>
            <a:schemeClr val="bg2"/>
          </a:solidFill>
          <a:latin typeface="+mn-lt"/>
          <a:ea typeface="+mn-ea"/>
          <a:cs typeface="+mn-cs"/>
        </a:defRPr>
      </a:lvl5pPr>
      <a:lvl6pPr marL="0" indent="0" algn="l" defTabSz="1371594" rtl="0" eaLnBrk="1" latinLnBrk="0" hangingPunct="1">
        <a:lnSpc>
          <a:spcPct val="90000"/>
        </a:lnSpc>
        <a:spcBef>
          <a:spcPts val="750"/>
        </a:spcBef>
        <a:buFont typeface="Arial" panose="020B0604020202020204" pitchFamily="34" charset="0"/>
        <a:buNone/>
        <a:defRPr sz="1841" kern="1200">
          <a:solidFill>
            <a:schemeClr val="tx1"/>
          </a:solidFill>
          <a:latin typeface="+mn-lt"/>
          <a:ea typeface="+mn-ea"/>
          <a:cs typeface="+mn-cs"/>
        </a:defRPr>
      </a:lvl6pPr>
      <a:lvl7pPr marL="4457682"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479"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278"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94" rtl="0" eaLnBrk="1" latinLnBrk="0" hangingPunct="1">
        <a:defRPr sz="2700" kern="1200">
          <a:solidFill>
            <a:schemeClr val="tx1"/>
          </a:solidFill>
          <a:latin typeface="+mn-lt"/>
          <a:ea typeface="+mn-ea"/>
          <a:cs typeface="+mn-cs"/>
        </a:defRPr>
      </a:lvl1pPr>
      <a:lvl2pPr marL="685797" algn="l" defTabSz="1371594" rtl="0" eaLnBrk="1" latinLnBrk="0" hangingPunct="1">
        <a:defRPr sz="2700" kern="1200">
          <a:solidFill>
            <a:schemeClr val="tx1"/>
          </a:solidFill>
          <a:latin typeface="+mn-lt"/>
          <a:ea typeface="+mn-ea"/>
          <a:cs typeface="+mn-cs"/>
        </a:defRPr>
      </a:lvl2pPr>
      <a:lvl3pPr marL="1371594" algn="l" defTabSz="1371594" rtl="0" eaLnBrk="1" latinLnBrk="0" hangingPunct="1">
        <a:defRPr sz="2700" kern="1200">
          <a:solidFill>
            <a:schemeClr val="tx1"/>
          </a:solidFill>
          <a:latin typeface="+mn-lt"/>
          <a:ea typeface="+mn-ea"/>
          <a:cs typeface="+mn-cs"/>
        </a:defRPr>
      </a:lvl3pPr>
      <a:lvl4pPr marL="2057392" algn="l" defTabSz="1371594" rtl="0" eaLnBrk="1" latinLnBrk="0" hangingPunct="1">
        <a:defRPr sz="2700" kern="1200">
          <a:solidFill>
            <a:schemeClr val="tx1"/>
          </a:solidFill>
          <a:latin typeface="+mn-lt"/>
          <a:ea typeface="+mn-ea"/>
          <a:cs typeface="+mn-cs"/>
        </a:defRPr>
      </a:lvl4pPr>
      <a:lvl5pPr marL="2743189" algn="l" defTabSz="1371594" rtl="0" eaLnBrk="1" latinLnBrk="0" hangingPunct="1">
        <a:defRPr sz="2700" kern="1200">
          <a:solidFill>
            <a:schemeClr val="tx1"/>
          </a:solidFill>
          <a:latin typeface="+mn-lt"/>
          <a:ea typeface="+mn-ea"/>
          <a:cs typeface="+mn-cs"/>
        </a:defRPr>
      </a:lvl5pPr>
      <a:lvl6pPr marL="3428986" algn="l" defTabSz="1371594" rtl="0" eaLnBrk="1" latinLnBrk="0" hangingPunct="1">
        <a:defRPr sz="2700" kern="1200">
          <a:solidFill>
            <a:schemeClr val="tx1"/>
          </a:solidFill>
          <a:latin typeface="+mn-lt"/>
          <a:ea typeface="+mn-ea"/>
          <a:cs typeface="+mn-cs"/>
        </a:defRPr>
      </a:lvl6pPr>
      <a:lvl7pPr marL="4114783" algn="l" defTabSz="1371594" rtl="0" eaLnBrk="1" latinLnBrk="0" hangingPunct="1">
        <a:defRPr sz="2700" kern="1200">
          <a:solidFill>
            <a:schemeClr val="tx1"/>
          </a:solidFill>
          <a:latin typeface="+mn-lt"/>
          <a:ea typeface="+mn-ea"/>
          <a:cs typeface="+mn-cs"/>
        </a:defRPr>
      </a:lvl7pPr>
      <a:lvl8pPr marL="4800581" algn="l" defTabSz="1371594" rtl="0" eaLnBrk="1" latinLnBrk="0" hangingPunct="1">
        <a:defRPr sz="2700" kern="1200">
          <a:solidFill>
            <a:schemeClr val="tx1"/>
          </a:solidFill>
          <a:latin typeface="+mn-lt"/>
          <a:ea typeface="+mn-ea"/>
          <a:cs typeface="+mn-cs"/>
        </a:defRPr>
      </a:lvl8pPr>
      <a:lvl9pPr marL="5486378" algn="l" defTabSz="1371594"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4">
          <p15:clr>
            <a:srgbClr val="F26B43"/>
          </p15:clr>
        </p15:guide>
        <p15:guide id="2" orient="horz" pos="1080">
          <p15:clr>
            <a:srgbClr val="F26B43"/>
          </p15:clr>
        </p15:guide>
        <p15:guide id="3" pos="945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90"/>
            <a:ext cx="15773400" cy="1180621"/>
          </a:xfrm>
          <a:prstGeom prst="rect">
            <a:avLst/>
          </a:prstGeom>
        </p:spPr>
        <p:txBody>
          <a:bodyPr vert="horz" lIns="91440" tIns="45720" rIns="91440" bIns="45720" rtlCol="0" anchor="t">
            <a:normAutofit/>
          </a:bodyPr>
          <a:lstStyle/>
          <a:p>
            <a:r>
              <a:rPr lang="en-US"/>
              <a:t>Click to edit Master title style</a:t>
            </a:r>
            <a:br>
              <a:rPr lang="en-US"/>
            </a:br>
            <a:endParaRPr lang="en-US"/>
          </a:p>
        </p:txBody>
      </p:sp>
      <p:sp>
        <p:nvSpPr>
          <p:cNvPr id="3" name="Text Placeholder 2"/>
          <p:cNvSpPr>
            <a:spLocks noGrp="1"/>
          </p:cNvSpPr>
          <p:nvPr>
            <p:ph type="body" idx="1"/>
          </p:nvPr>
        </p:nvSpPr>
        <p:spPr>
          <a:xfrm>
            <a:off x="1257300" y="2766580"/>
            <a:ext cx="15773400" cy="6498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4"/>
            <a:endParaRPr lang="en-US"/>
          </a:p>
          <a:p>
            <a:pPr lvl="4"/>
            <a:endParaRPr lang="en-US"/>
          </a:p>
        </p:txBody>
      </p:sp>
      <p:sp>
        <p:nvSpPr>
          <p:cNvPr id="7" name="bk object 16">
            <a:extLst>
              <a:ext uri="{FF2B5EF4-FFF2-40B4-BE49-F238E27FC236}">
                <a16:creationId xmlns:a16="http://schemas.microsoft.com/office/drawing/2014/main" id="{C0679F44-1F5E-4E5E-9804-C651E6F73292}"/>
              </a:ext>
            </a:extLst>
          </p:cNvPr>
          <p:cNvSpPr/>
          <p:nvPr userDrawn="1"/>
        </p:nvSpPr>
        <p:spPr>
          <a:xfrm>
            <a:off x="16383418" y="9585614"/>
            <a:ext cx="1334135" cy="534663"/>
          </a:xfrm>
          <a:prstGeom prst="rect">
            <a:avLst/>
          </a:prstGeom>
          <a:blipFill>
            <a:blip r:embed="rId10" cstate="print"/>
            <a:stretch>
              <a:fillRect/>
            </a:stretch>
          </a:blipFill>
        </p:spPr>
        <p:txBody>
          <a:bodyPr wrap="square" lIns="0" tIns="0" rIns="0" bIns="0" rtlCol="0"/>
          <a:lstStyle/>
          <a:p>
            <a:endParaRPr sz="1432"/>
          </a:p>
        </p:txBody>
      </p:sp>
      <p:sp>
        <p:nvSpPr>
          <p:cNvPr id="8" name="Holder 4">
            <a:extLst>
              <a:ext uri="{FF2B5EF4-FFF2-40B4-BE49-F238E27FC236}">
                <a16:creationId xmlns:a16="http://schemas.microsoft.com/office/drawing/2014/main" id="{6FFDF250-82A5-4D7B-9982-96311D21F901}"/>
              </a:ext>
            </a:extLst>
          </p:cNvPr>
          <p:cNvSpPr txBox="1">
            <a:spLocks/>
          </p:cNvSpPr>
          <p:nvPr userDrawn="1"/>
        </p:nvSpPr>
        <p:spPr>
          <a:xfrm>
            <a:off x="5462528" y="9780145"/>
            <a:ext cx="6927925" cy="193126"/>
          </a:xfrm>
          <a:prstGeom prst="rect">
            <a:avLst/>
          </a:prstGeom>
        </p:spPr>
        <p:txBody>
          <a:bodyPr wrap="square" lIns="0" tIns="0" rIns="0" bIns="0">
            <a:spAutoFit/>
          </a:bodyPr>
          <a:lstStyle>
            <a:defPPr>
              <a:defRPr lang="en-US"/>
            </a:defPPr>
            <a:lvl1pPr marL="0" algn="l" defTabSz="457200" rtl="0" eaLnBrk="1" latinLnBrk="0" hangingPunct="1">
              <a:defRPr sz="1200" b="0" i="0" kern="1200">
                <a:solidFill>
                  <a:srgbClr val="77787B"/>
                </a:solidFill>
                <a:latin typeface="Open Sans Light"/>
                <a:ea typeface="+mn-ea"/>
                <a:cs typeface="Open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88" marR="0" lvl="0" indent="0" algn="l" defTabSz="467578" rtl="0" eaLnBrk="1" fontAlgn="auto" latinLnBrk="0" hangingPunct="1">
              <a:lnSpc>
                <a:spcPct val="100000"/>
              </a:lnSpc>
              <a:spcBef>
                <a:spcPts val="184"/>
              </a:spcBef>
              <a:spcAft>
                <a:spcPts val="0"/>
              </a:spcAft>
              <a:buClrTx/>
              <a:buSzTx/>
              <a:buFontTx/>
              <a:buNone/>
              <a:tabLst/>
              <a:defRPr/>
            </a:pPr>
            <a:r>
              <a:rPr lang="en-US" sz="1227" b="0" i="0" kern="1200" spc="20">
                <a:solidFill>
                  <a:srgbClr val="77787B"/>
                </a:solidFill>
                <a:latin typeface="Open Sans Light"/>
                <a:ea typeface="+mn-ea"/>
                <a:cs typeface="Open Sans Light"/>
              </a:rPr>
              <a:t>Smart Labels Research Findings    |    June 2023    |   Confidential </a:t>
            </a:r>
          </a:p>
        </p:txBody>
      </p:sp>
      <p:sp>
        <p:nvSpPr>
          <p:cNvPr id="10" name="object 2">
            <a:extLst>
              <a:ext uri="{FF2B5EF4-FFF2-40B4-BE49-F238E27FC236}">
                <a16:creationId xmlns:a16="http://schemas.microsoft.com/office/drawing/2014/main" id="{E944F091-D209-4C96-9E57-711B99E03841}"/>
              </a:ext>
            </a:extLst>
          </p:cNvPr>
          <p:cNvSpPr/>
          <p:nvPr userDrawn="1"/>
        </p:nvSpPr>
        <p:spPr>
          <a:xfrm>
            <a:off x="-1" y="0"/>
            <a:ext cx="753035" cy="10287000"/>
          </a:xfrm>
          <a:custGeom>
            <a:avLst/>
            <a:gdLst/>
            <a:ahLst/>
            <a:cxnLst/>
            <a:rect l="l" t="t" r="r" b="b"/>
            <a:pathLst>
              <a:path w="15544800" h="10058400">
                <a:moveTo>
                  <a:pt x="0" y="10058400"/>
                </a:moveTo>
                <a:lnTo>
                  <a:pt x="15544800" y="10058400"/>
                </a:lnTo>
                <a:lnTo>
                  <a:pt x="15544800" y="0"/>
                </a:lnTo>
                <a:lnTo>
                  <a:pt x="0" y="0"/>
                </a:lnTo>
                <a:lnTo>
                  <a:pt x="0" y="10058400"/>
                </a:lnTo>
                <a:close/>
              </a:path>
            </a:pathLst>
          </a:custGeom>
          <a:solidFill>
            <a:srgbClr val="B40C84"/>
          </a:solidFill>
        </p:spPr>
        <p:txBody>
          <a:bodyPr wrap="square" lIns="0" tIns="0" rIns="0" bIns="0" rtlCol="0"/>
          <a:lstStyle/>
          <a:p>
            <a:endParaRPr sz="1432"/>
          </a:p>
        </p:txBody>
      </p:sp>
      <p:sp>
        <p:nvSpPr>
          <p:cNvPr id="11" name="Holder 6">
            <a:extLst>
              <a:ext uri="{FF2B5EF4-FFF2-40B4-BE49-F238E27FC236}">
                <a16:creationId xmlns:a16="http://schemas.microsoft.com/office/drawing/2014/main" id="{5C7FA6D6-6B2A-4340-B054-C9DDE8F51298}"/>
              </a:ext>
            </a:extLst>
          </p:cNvPr>
          <p:cNvSpPr txBox="1">
            <a:spLocks/>
          </p:cNvSpPr>
          <p:nvPr userDrawn="1"/>
        </p:nvSpPr>
        <p:spPr>
          <a:xfrm>
            <a:off x="1" y="9753536"/>
            <a:ext cx="753034" cy="250174"/>
          </a:xfrm>
          <a:prstGeom prst="rect">
            <a:avLst/>
          </a:prstGeom>
        </p:spPr>
        <p:txBody>
          <a:bodyPr lIns="0" tIns="0" rIns="0" bIns="0"/>
          <a:lstStyle>
            <a:defPPr>
              <a:defRPr lang="en-US"/>
            </a:defPPr>
            <a:lvl1pPr marL="0" algn="ctr" defTabSz="457200" rtl="0" eaLnBrk="1" latinLnBrk="0" hangingPunct="1">
              <a:defRPr sz="1500" b="1" i="0" kern="1200">
                <a:solidFill>
                  <a:schemeClr val="bg1"/>
                </a:solidFill>
                <a:latin typeface="Open Sans Extrabold"/>
                <a:ea typeface="+mn-ea"/>
                <a:cs typeface="Open Sans Extrabold"/>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965">
              <a:spcBef>
                <a:spcPts val="205"/>
              </a:spcBef>
            </a:pPr>
            <a:fld id="{81D60167-4931-47E6-BA6A-407CBD079E47}" type="slidenum">
              <a:rPr lang="en-US" sz="1534" smtClean="0"/>
              <a:pPr marL="38965">
                <a:spcBef>
                  <a:spcPts val="205"/>
                </a:spcBef>
              </a:pPr>
              <a:t>‹#›</a:t>
            </a:fld>
            <a:endParaRPr lang="en-US" sz="1534"/>
          </a:p>
        </p:txBody>
      </p:sp>
      <p:sp>
        <p:nvSpPr>
          <p:cNvPr id="5" name="TextBox 4">
            <a:extLst>
              <a:ext uri="{FF2B5EF4-FFF2-40B4-BE49-F238E27FC236}">
                <a16:creationId xmlns:a16="http://schemas.microsoft.com/office/drawing/2014/main" id="{A8297B24-0440-4502-8CFB-C803C04848D2}"/>
              </a:ext>
            </a:extLst>
          </p:cNvPr>
          <p:cNvSpPr txBox="1"/>
          <p:nvPr userDrawn="1"/>
        </p:nvSpPr>
        <p:spPr>
          <a:xfrm rot="16200000">
            <a:off x="-1802699" y="4987143"/>
            <a:ext cx="4358430" cy="312714"/>
          </a:xfrm>
          <a:prstGeom prst="rect">
            <a:avLst/>
          </a:prstGeom>
          <a:noFill/>
        </p:spPr>
        <p:txBody>
          <a:bodyPr wrap="square" rtlCol="0">
            <a:spAutoFit/>
          </a:bodyPr>
          <a:lstStyle/>
          <a:p>
            <a:pPr algn="ctr"/>
            <a:r>
              <a:rPr lang="en-US" sz="1432">
                <a:solidFill>
                  <a:schemeClr val="bg1"/>
                </a:solidFill>
              </a:rPr>
              <a:t>UX FEEDBACK</a:t>
            </a:r>
          </a:p>
        </p:txBody>
      </p:sp>
      <p:pic>
        <p:nvPicPr>
          <p:cNvPr id="2050" name="Picture 2" descr="AstraZeneca logo">
            <a:extLst>
              <a:ext uri="{FF2B5EF4-FFF2-40B4-BE49-F238E27FC236}">
                <a16:creationId xmlns:a16="http://schemas.microsoft.com/office/drawing/2014/main" id="{47DF39EF-4BF7-64A7-A70C-234A094BDA0B}"/>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257301" y="9562963"/>
            <a:ext cx="1869589" cy="39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26017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xStyles>
    <p:titleStyle>
      <a:lvl1pPr algn="l" defTabSz="1371594" rtl="0" eaLnBrk="1" latinLnBrk="0" hangingPunct="1">
        <a:lnSpc>
          <a:spcPct val="90000"/>
        </a:lnSpc>
        <a:spcBef>
          <a:spcPct val="0"/>
        </a:spcBef>
        <a:buNone/>
        <a:defRPr sz="3682" kern="1200">
          <a:solidFill>
            <a:schemeClr val="tx1"/>
          </a:solidFill>
          <a:latin typeface="+mj-lt"/>
          <a:ea typeface="+mj-ea"/>
          <a:cs typeface="+mj-cs"/>
        </a:defRPr>
      </a:lvl1pPr>
    </p:titleStyle>
    <p:bodyStyle>
      <a:lvl1pPr marL="342899" indent="-342899" algn="l" defTabSz="1371594" rtl="0" eaLnBrk="1" latinLnBrk="0" hangingPunct="1">
        <a:lnSpc>
          <a:spcPct val="90000"/>
        </a:lnSpc>
        <a:spcBef>
          <a:spcPts val="1500"/>
        </a:spcBef>
        <a:buFont typeface="Arial" panose="020B0604020202020204" pitchFamily="34" charset="0"/>
        <a:buChar char="•"/>
        <a:defRPr sz="1841" b="1" kern="1200">
          <a:solidFill>
            <a:schemeClr val="tx1"/>
          </a:solidFill>
          <a:latin typeface="+mn-lt"/>
          <a:ea typeface="+mn-ea"/>
          <a:cs typeface="+mn-cs"/>
        </a:defRPr>
      </a:lvl1pPr>
      <a:lvl2pPr marL="352308" indent="-352308" algn="l" defTabSz="1371594" rtl="0" eaLnBrk="1" latinLnBrk="0" hangingPunct="1">
        <a:lnSpc>
          <a:spcPct val="90000"/>
        </a:lnSpc>
        <a:spcBef>
          <a:spcPts val="750"/>
        </a:spcBef>
        <a:buClr>
          <a:schemeClr val="accent6"/>
        </a:buClr>
        <a:buFont typeface="SAPGUI-Icons" panose="02000503000000000000" pitchFamily="2" charset="0"/>
        <a:buChar char=""/>
        <a:defRPr sz="1841" kern="1200">
          <a:solidFill>
            <a:schemeClr val="accent6"/>
          </a:solidFill>
          <a:latin typeface="+mn-lt"/>
          <a:ea typeface="+mn-ea"/>
          <a:cs typeface="+mn-cs"/>
        </a:defRPr>
      </a:lvl2pPr>
      <a:lvl3pPr marL="641297" indent="-288989" algn="l" defTabSz="1371594" rtl="0" eaLnBrk="1" latinLnBrk="0" hangingPunct="1">
        <a:lnSpc>
          <a:spcPct val="90000"/>
        </a:lnSpc>
        <a:spcBef>
          <a:spcPts val="750"/>
        </a:spcBef>
        <a:buClr>
          <a:schemeClr val="bg1">
            <a:lumMod val="65000"/>
          </a:schemeClr>
        </a:buClr>
        <a:buSzPct val="120000"/>
        <a:buFont typeface="Wingdings 3" panose="05040102010807070707" pitchFamily="18" charset="2"/>
        <a:buChar char="P"/>
        <a:defRPr sz="1841" kern="1200">
          <a:solidFill>
            <a:schemeClr val="tx1">
              <a:lumMod val="65000"/>
              <a:lumOff val="35000"/>
            </a:schemeClr>
          </a:solidFill>
          <a:latin typeface="+mn-lt"/>
          <a:ea typeface="+mn-ea"/>
          <a:cs typeface="+mn-cs"/>
        </a:defRPr>
      </a:lvl3pPr>
      <a:lvl4pPr marL="352308" indent="-352308" algn="l" defTabSz="1371594" rtl="0" eaLnBrk="1" latinLnBrk="0" hangingPunct="1">
        <a:lnSpc>
          <a:spcPct val="90000"/>
        </a:lnSpc>
        <a:spcBef>
          <a:spcPts val="750"/>
        </a:spcBef>
        <a:buClr>
          <a:schemeClr val="bg1">
            <a:lumMod val="65000"/>
          </a:schemeClr>
        </a:buClr>
        <a:buSzPct val="160000"/>
        <a:buFontTx/>
        <a:buBlip>
          <a:blip r:embed="rId12"/>
        </a:buBlip>
        <a:tabLst>
          <a:tab pos="529273" algn="l"/>
        </a:tabLst>
        <a:defRPr sz="1841" kern="1200">
          <a:solidFill>
            <a:schemeClr val="tx1">
              <a:lumMod val="65000"/>
              <a:lumOff val="35000"/>
            </a:schemeClr>
          </a:solidFill>
          <a:latin typeface="+mn-lt"/>
          <a:ea typeface="+mn-ea"/>
          <a:cs typeface="+mn-cs"/>
        </a:defRPr>
      </a:lvl4pPr>
      <a:lvl5pPr marL="641297" indent="-288989" algn="l" defTabSz="1371594" rtl="0" eaLnBrk="1" latinLnBrk="0" hangingPunct="1">
        <a:lnSpc>
          <a:spcPct val="90000"/>
        </a:lnSpc>
        <a:spcBef>
          <a:spcPts val="750"/>
        </a:spcBef>
        <a:buClr>
          <a:schemeClr val="bg2">
            <a:lumMod val="90000"/>
          </a:schemeClr>
        </a:buClr>
        <a:buSzPct val="100000"/>
        <a:buFont typeface="SAPGUI-Belize-Icons" panose="02000503000000000000" pitchFamily="2" charset="0"/>
        <a:buChar char=""/>
        <a:defRPr sz="1636" i="1" kern="1200">
          <a:solidFill>
            <a:schemeClr val="bg2"/>
          </a:solidFill>
          <a:latin typeface="+mn-lt"/>
          <a:ea typeface="+mn-ea"/>
          <a:cs typeface="+mn-cs"/>
        </a:defRPr>
      </a:lvl5pPr>
      <a:lvl6pPr marL="0" indent="0" algn="l" defTabSz="1371594" rtl="0" eaLnBrk="1" latinLnBrk="0" hangingPunct="1">
        <a:lnSpc>
          <a:spcPct val="90000"/>
        </a:lnSpc>
        <a:spcBef>
          <a:spcPts val="750"/>
        </a:spcBef>
        <a:buFont typeface="Arial" panose="020B0604020202020204" pitchFamily="34" charset="0"/>
        <a:buNone/>
        <a:defRPr sz="1841" kern="1200">
          <a:solidFill>
            <a:schemeClr val="tx1"/>
          </a:solidFill>
          <a:latin typeface="+mn-lt"/>
          <a:ea typeface="+mn-ea"/>
          <a:cs typeface="+mn-cs"/>
        </a:defRPr>
      </a:lvl6pPr>
      <a:lvl7pPr marL="4457682"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479"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278"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94" rtl="0" eaLnBrk="1" latinLnBrk="0" hangingPunct="1">
        <a:defRPr sz="2700" kern="1200">
          <a:solidFill>
            <a:schemeClr val="tx1"/>
          </a:solidFill>
          <a:latin typeface="+mn-lt"/>
          <a:ea typeface="+mn-ea"/>
          <a:cs typeface="+mn-cs"/>
        </a:defRPr>
      </a:lvl1pPr>
      <a:lvl2pPr marL="685797" algn="l" defTabSz="1371594" rtl="0" eaLnBrk="1" latinLnBrk="0" hangingPunct="1">
        <a:defRPr sz="2700" kern="1200">
          <a:solidFill>
            <a:schemeClr val="tx1"/>
          </a:solidFill>
          <a:latin typeface="+mn-lt"/>
          <a:ea typeface="+mn-ea"/>
          <a:cs typeface="+mn-cs"/>
        </a:defRPr>
      </a:lvl2pPr>
      <a:lvl3pPr marL="1371594" algn="l" defTabSz="1371594" rtl="0" eaLnBrk="1" latinLnBrk="0" hangingPunct="1">
        <a:defRPr sz="2700" kern="1200">
          <a:solidFill>
            <a:schemeClr val="tx1"/>
          </a:solidFill>
          <a:latin typeface="+mn-lt"/>
          <a:ea typeface="+mn-ea"/>
          <a:cs typeface="+mn-cs"/>
        </a:defRPr>
      </a:lvl3pPr>
      <a:lvl4pPr marL="2057392" algn="l" defTabSz="1371594" rtl="0" eaLnBrk="1" latinLnBrk="0" hangingPunct="1">
        <a:defRPr sz="2700" kern="1200">
          <a:solidFill>
            <a:schemeClr val="tx1"/>
          </a:solidFill>
          <a:latin typeface="+mn-lt"/>
          <a:ea typeface="+mn-ea"/>
          <a:cs typeface="+mn-cs"/>
        </a:defRPr>
      </a:lvl4pPr>
      <a:lvl5pPr marL="2743189" algn="l" defTabSz="1371594" rtl="0" eaLnBrk="1" latinLnBrk="0" hangingPunct="1">
        <a:defRPr sz="2700" kern="1200">
          <a:solidFill>
            <a:schemeClr val="tx1"/>
          </a:solidFill>
          <a:latin typeface="+mn-lt"/>
          <a:ea typeface="+mn-ea"/>
          <a:cs typeface="+mn-cs"/>
        </a:defRPr>
      </a:lvl5pPr>
      <a:lvl6pPr marL="3428986" algn="l" defTabSz="1371594" rtl="0" eaLnBrk="1" latinLnBrk="0" hangingPunct="1">
        <a:defRPr sz="2700" kern="1200">
          <a:solidFill>
            <a:schemeClr val="tx1"/>
          </a:solidFill>
          <a:latin typeface="+mn-lt"/>
          <a:ea typeface="+mn-ea"/>
          <a:cs typeface="+mn-cs"/>
        </a:defRPr>
      </a:lvl6pPr>
      <a:lvl7pPr marL="4114783" algn="l" defTabSz="1371594" rtl="0" eaLnBrk="1" latinLnBrk="0" hangingPunct="1">
        <a:defRPr sz="2700" kern="1200">
          <a:solidFill>
            <a:schemeClr val="tx1"/>
          </a:solidFill>
          <a:latin typeface="+mn-lt"/>
          <a:ea typeface="+mn-ea"/>
          <a:cs typeface="+mn-cs"/>
        </a:defRPr>
      </a:lvl7pPr>
      <a:lvl8pPr marL="4800581" algn="l" defTabSz="1371594" rtl="0" eaLnBrk="1" latinLnBrk="0" hangingPunct="1">
        <a:defRPr sz="2700" kern="1200">
          <a:solidFill>
            <a:schemeClr val="tx1"/>
          </a:solidFill>
          <a:latin typeface="+mn-lt"/>
          <a:ea typeface="+mn-ea"/>
          <a:cs typeface="+mn-cs"/>
        </a:defRPr>
      </a:lvl8pPr>
      <a:lvl9pPr marL="5486378" algn="l" defTabSz="1371594"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4">
          <p15:clr>
            <a:srgbClr val="F26B43"/>
          </p15:clr>
        </p15:guide>
        <p15:guide id="2" orient="horz" pos="1080">
          <p15:clr>
            <a:srgbClr val="F26B43"/>
          </p15:clr>
        </p15:guide>
        <p15:guide id="3" pos="945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90"/>
            <a:ext cx="15773400" cy="1180621"/>
          </a:xfrm>
          <a:prstGeom prst="rect">
            <a:avLst/>
          </a:prstGeom>
        </p:spPr>
        <p:txBody>
          <a:bodyPr vert="horz" lIns="91440" tIns="45720" rIns="91440" bIns="45720" rtlCol="0" anchor="t">
            <a:normAutofit/>
          </a:bodyPr>
          <a:lstStyle/>
          <a:p>
            <a:r>
              <a:rPr lang="en-US"/>
              <a:t>Click to edit Master title style</a:t>
            </a:r>
            <a:br>
              <a:rPr lang="en-US"/>
            </a:br>
            <a:endParaRPr lang="en-US"/>
          </a:p>
        </p:txBody>
      </p:sp>
      <p:sp>
        <p:nvSpPr>
          <p:cNvPr id="3" name="Text Placeholder 2"/>
          <p:cNvSpPr>
            <a:spLocks noGrp="1"/>
          </p:cNvSpPr>
          <p:nvPr>
            <p:ph type="body" idx="1"/>
          </p:nvPr>
        </p:nvSpPr>
        <p:spPr>
          <a:xfrm>
            <a:off x="1257300" y="2766580"/>
            <a:ext cx="15773400" cy="6498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4"/>
            <a:endParaRPr lang="en-US"/>
          </a:p>
          <a:p>
            <a:pPr lvl="4"/>
            <a:endParaRPr lang="en-US"/>
          </a:p>
        </p:txBody>
      </p:sp>
      <p:sp>
        <p:nvSpPr>
          <p:cNvPr id="7" name="bk object 16">
            <a:extLst>
              <a:ext uri="{FF2B5EF4-FFF2-40B4-BE49-F238E27FC236}">
                <a16:creationId xmlns:a16="http://schemas.microsoft.com/office/drawing/2014/main" id="{C0679F44-1F5E-4E5E-9804-C651E6F73292}"/>
              </a:ext>
            </a:extLst>
          </p:cNvPr>
          <p:cNvSpPr/>
          <p:nvPr userDrawn="1"/>
        </p:nvSpPr>
        <p:spPr>
          <a:xfrm>
            <a:off x="16383418" y="9585614"/>
            <a:ext cx="1334135" cy="534663"/>
          </a:xfrm>
          <a:prstGeom prst="rect">
            <a:avLst/>
          </a:prstGeom>
          <a:blipFill>
            <a:blip r:embed="rId10" cstate="print"/>
            <a:stretch>
              <a:fillRect/>
            </a:stretch>
          </a:blipFill>
        </p:spPr>
        <p:txBody>
          <a:bodyPr wrap="square" lIns="0" tIns="0" rIns="0" bIns="0" rtlCol="0"/>
          <a:lstStyle/>
          <a:p>
            <a:endParaRPr sz="1432"/>
          </a:p>
        </p:txBody>
      </p:sp>
      <p:sp>
        <p:nvSpPr>
          <p:cNvPr id="8" name="Holder 4">
            <a:extLst>
              <a:ext uri="{FF2B5EF4-FFF2-40B4-BE49-F238E27FC236}">
                <a16:creationId xmlns:a16="http://schemas.microsoft.com/office/drawing/2014/main" id="{6FFDF250-82A5-4D7B-9982-96311D21F901}"/>
              </a:ext>
            </a:extLst>
          </p:cNvPr>
          <p:cNvSpPr txBox="1">
            <a:spLocks/>
          </p:cNvSpPr>
          <p:nvPr userDrawn="1"/>
        </p:nvSpPr>
        <p:spPr>
          <a:xfrm>
            <a:off x="5462528" y="9780145"/>
            <a:ext cx="6927925" cy="193126"/>
          </a:xfrm>
          <a:prstGeom prst="rect">
            <a:avLst/>
          </a:prstGeom>
        </p:spPr>
        <p:txBody>
          <a:bodyPr wrap="square" lIns="0" tIns="0" rIns="0" bIns="0">
            <a:spAutoFit/>
          </a:bodyPr>
          <a:lstStyle>
            <a:defPPr>
              <a:defRPr lang="en-US"/>
            </a:defPPr>
            <a:lvl1pPr marL="0" algn="l" defTabSz="457200" rtl="0" eaLnBrk="1" latinLnBrk="0" hangingPunct="1">
              <a:defRPr sz="1200" b="0" i="0" kern="1200">
                <a:solidFill>
                  <a:srgbClr val="77787B"/>
                </a:solidFill>
                <a:latin typeface="Open Sans Light"/>
                <a:ea typeface="+mn-ea"/>
                <a:cs typeface="Open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88" marR="0" lvl="0" indent="0" algn="l" defTabSz="467578" rtl="0" eaLnBrk="1" fontAlgn="auto" latinLnBrk="0" hangingPunct="1">
              <a:lnSpc>
                <a:spcPct val="100000"/>
              </a:lnSpc>
              <a:spcBef>
                <a:spcPts val="184"/>
              </a:spcBef>
              <a:spcAft>
                <a:spcPts val="0"/>
              </a:spcAft>
              <a:buClrTx/>
              <a:buSzTx/>
              <a:buFontTx/>
              <a:buNone/>
              <a:tabLst/>
              <a:defRPr/>
            </a:pPr>
            <a:r>
              <a:rPr lang="en-US" sz="1227" b="0" i="0" kern="1200" spc="20">
                <a:solidFill>
                  <a:srgbClr val="77787B"/>
                </a:solidFill>
                <a:latin typeface="Open Sans Light"/>
                <a:ea typeface="+mn-ea"/>
                <a:cs typeface="Open Sans Light"/>
              </a:rPr>
              <a:t>Smart Labels Research Findings    |    June 2023    |   Confidential </a:t>
            </a:r>
          </a:p>
        </p:txBody>
      </p:sp>
      <p:sp>
        <p:nvSpPr>
          <p:cNvPr id="10" name="object 2">
            <a:extLst>
              <a:ext uri="{FF2B5EF4-FFF2-40B4-BE49-F238E27FC236}">
                <a16:creationId xmlns:a16="http://schemas.microsoft.com/office/drawing/2014/main" id="{E944F091-D209-4C96-9E57-711B99E03841}"/>
              </a:ext>
            </a:extLst>
          </p:cNvPr>
          <p:cNvSpPr/>
          <p:nvPr userDrawn="1"/>
        </p:nvSpPr>
        <p:spPr>
          <a:xfrm>
            <a:off x="-1" y="0"/>
            <a:ext cx="753035" cy="10287000"/>
          </a:xfrm>
          <a:custGeom>
            <a:avLst/>
            <a:gdLst/>
            <a:ahLst/>
            <a:cxnLst/>
            <a:rect l="l" t="t" r="r" b="b"/>
            <a:pathLst>
              <a:path w="15544800" h="10058400">
                <a:moveTo>
                  <a:pt x="0" y="10058400"/>
                </a:moveTo>
                <a:lnTo>
                  <a:pt x="15544800" y="10058400"/>
                </a:lnTo>
                <a:lnTo>
                  <a:pt x="15544800" y="0"/>
                </a:lnTo>
                <a:lnTo>
                  <a:pt x="0" y="0"/>
                </a:lnTo>
                <a:lnTo>
                  <a:pt x="0" y="10058400"/>
                </a:lnTo>
                <a:close/>
              </a:path>
            </a:pathLst>
          </a:custGeom>
          <a:solidFill>
            <a:srgbClr val="E4D40A"/>
          </a:solidFill>
        </p:spPr>
        <p:txBody>
          <a:bodyPr wrap="square" lIns="0" tIns="0" rIns="0" bIns="0" rtlCol="0"/>
          <a:lstStyle/>
          <a:p>
            <a:endParaRPr sz="1432"/>
          </a:p>
        </p:txBody>
      </p:sp>
      <p:sp>
        <p:nvSpPr>
          <p:cNvPr id="11" name="Holder 6">
            <a:extLst>
              <a:ext uri="{FF2B5EF4-FFF2-40B4-BE49-F238E27FC236}">
                <a16:creationId xmlns:a16="http://schemas.microsoft.com/office/drawing/2014/main" id="{5C7FA6D6-6B2A-4340-B054-C9DDE8F51298}"/>
              </a:ext>
            </a:extLst>
          </p:cNvPr>
          <p:cNvSpPr txBox="1">
            <a:spLocks/>
          </p:cNvSpPr>
          <p:nvPr userDrawn="1"/>
        </p:nvSpPr>
        <p:spPr>
          <a:xfrm>
            <a:off x="1" y="9753536"/>
            <a:ext cx="753034" cy="250174"/>
          </a:xfrm>
          <a:prstGeom prst="rect">
            <a:avLst/>
          </a:prstGeom>
        </p:spPr>
        <p:txBody>
          <a:bodyPr lIns="0" tIns="0" rIns="0" bIns="0"/>
          <a:lstStyle>
            <a:defPPr>
              <a:defRPr lang="en-US"/>
            </a:defPPr>
            <a:lvl1pPr marL="0" algn="ctr" defTabSz="457200" rtl="0" eaLnBrk="1" latinLnBrk="0" hangingPunct="1">
              <a:defRPr sz="1500" b="1" i="0" kern="1200">
                <a:solidFill>
                  <a:schemeClr val="bg1"/>
                </a:solidFill>
                <a:latin typeface="Open Sans Extrabold"/>
                <a:ea typeface="+mn-ea"/>
                <a:cs typeface="Open Sans Extrabold"/>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965">
              <a:spcBef>
                <a:spcPts val="205"/>
              </a:spcBef>
            </a:pPr>
            <a:fld id="{81D60167-4931-47E6-BA6A-407CBD079E47}" type="slidenum">
              <a:rPr lang="en-US" sz="1534" smtClean="0"/>
              <a:pPr marL="38965">
                <a:spcBef>
                  <a:spcPts val="205"/>
                </a:spcBef>
              </a:pPr>
              <a:t>‹#›</a:t>
            </a:fld>
            <a:endParaRPr lang="en-US" sz="1534"/>
          </a:p>
        </p:txBody>
      </p:sp>
      <p:sp>
        <p:nvSpPr>
          <p:cNvPr id="5" name="TextBox 4">
            <a:extLst>
              <a:ext uri="{FF2B5EF4-FFF2-40B4-BE49-F238E27FC236}">
                <a16:creationId xmlns:a16="http://schemas.microsoft.com/office/drawing/2014/main" id="{A8297B24-0440-4502-8CFB-C803C04848D2}"/>
              </a:ext>
            </a:extLst>
          </p:cNvPr>
          <p:cNvSpPr txBox="1"/>
          <p:nvPr userDrawn="1"/>
        </p:nvSpPr>
        <p:spPr>
          <a:xfrm rot="16200000">
            <a:off x="-1802699" y="4987143"/>
            <a:ext cx="4358430" cy="312714"/>
          </a:xfrm>
          <a:prstGeom prst="rect">
            <a:avLst/>
          </a:prstGeom>
          <a:noFill/>
        </p:spPr>
        <p:txBody>
          <a:bodyPr wrap="square" rtlCol="0">
            <a:spAutoFit/>
          </a:bodyPr>
          <a:lstStyle/>
          <a:p>
            <a:pPr algn="ctr"/>
            <a:r>
              <a:rPr lang="en-US" sz="1432">
                <a:solidFill>
                  <a:schemeClr val="bg1"/>
                </a:solidFill>
              </a:rPr>
              <a:t>FEATURES</a:t>
            </a:r>
          </a:p>
        </p:txBody>
      </p:sp>
      <p:pic>
        <p:nvPicPr>
          <p:cNvPr id="2050" name="Picture 2" descr="AstraZeneca logo">
            <a:extLst>
              <a:ext uri="{FF2B5EF4-FFF2-40B4-BE49-F238E27FC236}">
                <a16:creationId xmlns:a16="http://schemas.microsoft.com/office/drawing/2014/main" id="{47DF39EF-4BF7-64A7-A70C-234A094BDA0B}"/>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257301" y="9562963"/>
            <a:ext cx="1869589" cy="39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08622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txStyles>
    <p:titleStyle>
      <a:lvl1pPr algn="l" defTabSz="1371594" rtl="0" eaLnBrk="1" latinLnBrk="0" hangingPunct="1">
        <a:lnSpc>
          <a:spcPct val="90000"/>
        </a:lnSpc>
        <a:spcBef>
          <a:spcPct val="0"/>
        </a:spcBef>
        <a:buNone/>
        <a:defRPr sz="3682" kern="1200">
          <a:solidFill>
            <a:schemeClr val="tx1"/>
          </a:solidFill>
          <a:latin typeface="+mj-lt"/>
          <a:ea typeface="+mj-ea"/>
          <a:cs typeface="+mj-cs"/>
        </a:defRPr>
      </a:lvl1pPr>
    </p:titleStyle>
    <p:bodyStyle>
      <a:lvl1pPr marL="342899" indent="-342899" algn="l" defTabSz="1371594" rtl="0" eaLnBrk="1" latinLnBrk="0" hangingPunct="1">
        <a:lnSpc>
          <a:spcPct val="90000"/>
        </a:lnSpc>
        <a:spcBef>
          <a:spcPts val="1500"/>
        </a:spcBef>
        <a:buFont typeface="Arial" panose="020B0604020202020204" pitchFamily="34" charset="0"/>
        <a:buChar char="•"/>
        <a:defRPr sz="1841" b="1" kern="1200">
          <a:solidFill>
            <a:schemeClr val="tx1"/>
          </a:solidFill>
          <a:latin typeface="+mn-lt"/>
          <a:ea typeface="+mn-ea"/>
          <a:cs typeface="+mn-cs"/>
        </a:defRPr>
      </a:lvl1pPr>
      <a:lvl2pPr marL="352308" indent="-352308" algn="l" defTabSz="1371594" rtl="0" eaLnBrk="1" latinLnBrk="0" hangingPunct="1">
        <a:lnSpc>
          <a:spcPct val="90000"/>
        </a:lnSpc>
        <a:spcBef>
          <a:spcPts val="750"/>
        </a:spcBef>
        <a:buClr>
          <a:schemeClr val="accent6"/>
        </a:buClr>
        <a:buFont typeface="SAPGUI-Icons" panose="02000503000000000000" pitchFamily="2" charset="0"/>
        <a:buChar char=""/>
        <a:defRPr sz="1841" kern="1200">
          <a:solidFill>
            <a:schemeClr val="accent6"/>
          </a:solidFill>
          <a:latin typeface="+mn-lt"/>
          <a:ea typeface="+mn-ea"/>
          <a:cs typeface="+mn-cs"/>
        </a:defRPr>
      </a:lvl2pPr>
      <a:lvl3pPr marL="641297" indent="-288989" algn="l" defTabSz="1371594" rtl="0" eaLnBrk="1" latinLnBrk="0" hangingPunct="1">
        <a:lnSpc>
          <a:spcPct val="90000"/>
        </a:lnSpc>
        <a:spcBef>
          <a:spcPts val="750"/>
        </a:spcBef>
        <a:buClr>
          <a:schemeClr val="bg1">
            <a:lumMod val="65000"/>
          </a:schemeClr>
        </a:buClr>
        <a:buSzPct val="120000"/>
        <a:buFont typeface="Wingdings 3" panose="05040102010807070707" pitchFamily="18" charset="2"/>
        <a:buChar char="P"/>
        <a:defRPr sz="1841" kern="1200">
          <a:solidFill>
            <a:schemeClr val="tx1">
              <a:lumMod val="65000"/>
              <a:lumOff val="35000"/>
            </a:schemeClr>
          </a:solidFill>
          <a:latin typeface="+mn-lt"/>
          <a:ea typeface="+mn-ea"/>
          <a:cs typeface="+mn-cs"/>
        </a:defRPr>
      </a:lvl3pPr>
      <a:lvl4pPr marL="352308" indent="-352308" algn="l" defTabSz="1371594" rtl="0" eaLnBrk="1" latinLnBrk="0" hangingPunct="1">
        <a:lnSpc>
          <a:spcPct val="90000"/>
        </a:lnSpc>
        <a:spcBef>
          <a:spcPts val="750"/>
        </a:spcBef>
        <a:buClr>
          <a:schemeClr val="bg1">
            <a:lumMod val="65000"/>
          </a:schemeClr>
        </a:buClr>
        <a:buFont typeface="Segoe MDL2 Assets" panose="050A0102010101010101" pitchFamily="18" charset="0"/>
        <a:buChar char=""/>
        <a:tabLst>
          <a:tab pos="529273" algn="l"/>
        </a:tabLst>
        <a:defRPr sz="1841" kern="1200">
          <a:solidFill>
            <a:schemeClr val="tx1">
              <a:lumMod val="65000"/>
              <a:lumOff val="35000"/>
            </a:schemeClr>
          </a:solidFill>
          <a:latin typeface="+mn-lt"/>
          <a:ea typeface="+mn-ea"/>
          <a:cs typeface="+mn-cs"/>
        </a:defRPr>
      </a:lvl4pPr>
      <a:lvl5pPr marL="641297" indent="-288989" algn="l" defTabSz="1371594" rtl="0" eaLnBrk="1" latinLnBrk="0" hangingPunct="1">
        <a:lnSpc>
          <a:spcPct val="90000"/>
        </a:lnSpc>
        <a:spcBef>
          <a:spcPts val="750"/>
        </a:spcBef>
        <a:buClr>
          <a:schemeClr val="bg2">
            <a:lumMod val="90000"/>
          </a:schemeClr>
        </a:buClr>
        <a:buSzPct val="100000"/>
        <a:buFont typeface="SAPGUI-Belize-Icons" panose="02000503000000000000" pitchFamily="2" charset="0"/>
        <a:buChar char=""/>
        <a:defRPr sz="1636" i="1" kern="1200">
          <a:solidFill>
            <a:schemeClr val="bg2"/>
          </a:solidFill>
          <a:latin typeface="+mn-lt"/>
          <a:ea typeface="+mn-ea"/>
          <a:cs typeface="+mn-cs"/>
        </a:defRPr>
      </a:lvl5pPr>
      <a:lvl6pPr marL="0" indent="0" algn="l" defTabSz="1371594" rtl="0" eaLnBrk="1" latinLnBrk="0" hangingPunct="1">
        <a:lnSpc>
          <a:spcPct val="90000"/>
        </a:lnSpc>
        <a:spcBef>
          <a:spcPts val="750"/>
        </a:spcBef>
        <a:buFont typeface="Arial" panose="020B0604020202020204" pitchFamily="34" charset="0"/>
        <a:buNone/>
        <a:defRPr sz="1841" kern="1200">
          <a:solidFill>
            <a:schemeClr val="tx1"/>
          </a:solidFill>
          <a:latin typeface="+mn-lt"/>
          <a:ea typeface="+mn-ea"/>
          <a:cs typeface="+mn-cs"/>
        </a:defRPr>
      </a:lvl6pPr>
      <a:lvl7pPr marL="4457682"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479"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278"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94" rtl="0" eaLnBrk="1" latinLnBrk="0" hangingPunct="1">
        <a:defRPr sz="2700" kern="1200">
          <a:solidFill>
            <a:schemeClr val="tx1"/>
          </a:solidFill>
          <a:latin typeface="+mn-lt"/>
          <a:ea typeface="+mn-ea"/>
          <a:cs typeface="+mn-cs"/>
        </a:defRPr>
      </a:lvl1pPr>
      <a:lvl2pPr marL="685797" algn="l" defTabSz="1371594" rtl="0" eaLnBrk="1" latinLnBrk="0" hangingPunct="1">
        <a:defRPr sz="2700" kern="1200">
          <a:solidFill>
            <a:schemeClr val="tx1"/>
          </a:solidFill>
          <a:latin typeface="+mn-lt"/>
          <a:ea typeface="+mn-ea"/>
          <a:cs typeface="+mn-cs"/>
        </a:defRPr>
      </a:lvl2pPr>
      <a:lvl3pPr marL="1371594" algn="l" defTabSz="1371594" rtl="0" eaLnBrk="1" latinLnBrk="0" hangingPunct="1">
        <a:defRPr sz="2700" kern="1200">
          <a:solidFill>
            <a:schemeClr val="tx1"/>
          </a:solidFill>
          <a:latin typeface="+mn-lt"/>
          <a:ea typeface="+mn-ea"/>
          <a:cs typeface="+mn-cs"/>
        </a:defRPr>
      </a:lvl3pPr>
      <a:lvl4pPr marL="2057392" algn="l" defTabSz="1371594" rtl="0" eaLnBrk="1" latinLnBrk="0" hangingPunct="1">
        <a:defRPr sz="2700" kern="1200">
          <a:solidFill>
            <a:schemeClr val="tx1"/>
          </a:solidFill>
          <a:latin typeface="+mn-lt"/>
          <a:ea typeface="+mn-ea"/>
          <a:cs typeface="+mn-cs"/>
        </a:defRPr>
      </a:lvl4pPr>
      <a:lvl5pPr marL="2743189" algn="l" defTabSz="1371594" rtl="0" eaLnBrk="1" latinLnBrk="0" hangingPunct="1">
        <a:defRPr sz="2700" kern="1200">
          <a:solidFill>
            <a:schemeClr val="tx1"/>
          </a:solidFill>
          <a:latin typeface="+mn-lt"/>
          <a:ea typeface="+mn-ea"/>
          <a:cs typeface="+mn-cs"/>
        </a:defRPr>
      </a:lvl5pPr>
      <a:lvl6pPr marL="3428986" algn="l" defTabSz="1371594" rtl="0" eaLnBrk="1" latinLnBrk="0" hangingPunct="1">
        <a:defRPr sz="2700" kern="1200">
          <a:solidFill>
            <a:schemeClr val="tx1"/>
          </a:solidFill>
          <a:latin typeface="+mn-lt"/>
          <a:ea typeface="+mn-ea"/>
          <a:cs typeface="+mn-cs"/>
        </a:defRPr>
      </a:lvl6pPr>
      <a:lvl7pPr marL="4114783" algn="l" defTabSz="1371594" rtl="0" eaLnBrk="1" latinLnBrk="0" hangingPunct="1">
        <a:defRPr sz="2700" kern="1200">
          <a:solidFill>
            <a:schemeClr val="tx1"/>
          </a:solidFill>
          <a:latin typeface="+mn-lt"/>
          <a:ea typeface="+mn-ea"/>
          <a:cs typeface="+mn-cs"/>
        </a:defRPr>
      </a:lvl7pPr>
      <a:lvl8pPr marL="4800581" algn="l" defTabSz="1371594" rtl="0" eaLnBrk="1" latinLnBrk="0" hangingPunct="1">
        <a:defRPr sz="2700" kern="1200">
          <a:solidFill>
            <a:schemeClr val="tx1"/>
          </a:solidFill>
          <a:latin typeface="+mn-lt"/>
          <a:ea typeface="+mn-ea"/>
          <a:cs typeface="+mn-cs"/>
        </a:defRPr>
      </a:lvl8pPr>
      <a:lvl9pPr marL="5486378" algn="l" defTabSz="1371594"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4">
          <p15:clr>
            <a:srgbClr val="F26B43"/>
          </p15:clr>
        </p15:guide>
        <p15:guide id="2" orient="horz" pos="1080">
          <p15:clr>
            <a:srgbClr val="F26B43"/>
          </p15:clr>
        </p15:guide>
        <p15:guide id="3" pos="945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90"/>
            <a:ext cx="15773400" cy="1180621"/>
          </a:xfrm>
          <a:prstGeom prst="rect">
            <a:avLst/>
          </a:prstGeom>
        </p:spPr>
        <p:txBody>
          <a:bodyPr vert="horz" lIns="91440" tIns="45720" rIns="91440" bIns="45720" rtlCol="0" anchor="t">
            <a:normAutofit/>
          </a:bodyPr>
          <a:lstStyle/>
          <a:p>
            <a:r>
              <a:rPr lang="en-US"/>
              <a:t>Click to edit Master title style</a:t>
            </a:r>
            <a:br>
              <a:rPr lang="en-US"/>
            </a:br>
            <a:endParaRPr lang="en-US"/>
          </a:p>
        </p:txBody>
      </p:sp>
      <p:sp>
        <p:nvSpPr>
          <p:cNvPr id="3" name="Text Placeholder 2"/>
          <p:cNvSpPr>
            <a:spLocks noGrp="1"/>
          </p:cNvSpPr>
          <p:nvPr>
            <p:ph type="body" idx="1"/>
          </p:nvPr>
        </p:nvSpPr>
        <p:spPr>
          <a:xfrm>
            <a:off x="1257300" y="2766580"/>
            <a:ext cx="15773400" cy="6498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4"/>
            <a:endParaRPr lang="en-US"/>
          </a:p>
          <a:p>
            <a:pPr lvl="4"/>
            <a:endParaRPr lang="en-US"/>
          </a:p>
        </p:txBody>
      </p:sp>
      <p:sp>
        <p:nvSpPr>
          <p:cNvPr id="7" name="bk object 16">
            <a:extLst>
              <a:ext uri="{FF2B5EF4-FFF2-40B4-BE49-F238E27FC236}">
                <a16:creationId xmlns:a16="http://schemas.microsoft.com/office/drawing/2014/main" id="{C0679F44-1F5E-4E5E-9804-C651E6F73292}"/>
              </a:ext>
            </a:extLst>
          </p:cNvPr>
          <p:cNvSpPr/>
          <p:nvPr userDrawn="1"/>
        </p:nvSpPr>
        <p:spPr>
          <a:xfrm>
            <a:off x="16383418" y="9585614"/>
            <a:ext cx="1334135" cy="534663"/>
          </a:xfrm>
          <a:prstGeom prst="rect">
            <a:avLst/>
          </a:prstGeom>
          <a:blipFill>
            <a:blip r:embed="rId10" cstate="print"/>
            <a:stretch>
              <a:fillRect/>
            </a:stretch>
          </a:blipFill>
        </p:spPr>
        <p:txBody>
          <a:bodyPr wrap="square" lIns="0" tIns="0" rIns="0" bIns="0" rtlCol="0"/>
          <a:lstStyle/>
          <a:p>
            <a:endParaRPr sz="1432"/>
          </a:p>
        </p:txBody>
      </p:sp>
      <p:sp>
        <p:nvSpPr>
          <p:cNvPr id="8" name="Holder 4">
            <a:extLst>
              <a:ext uri="{FF2B5EF4-FFF2-40B4-BE49-F238E27FC236}">
                <a16:creationId xmlns:a16="http://schemas.microsoft.com/office/drawing/2014/main" id="{6FFDF250-82A5-4D7B-9982-96311D21F901}"/>
              </a:ext>
            </a:extLst>
          </p:cNvPr>
          <p:cNvSpPr txBox="1">
            <a:spLocks/>
          </p:cNvSpPr>
          <p:nvPr userDrawn="1"/>
        </p:nvSpPr>
        <p:spPr>
          <a:xfrm>
            <a:off x="5462528" y="9780145"/>
            <a:ext cx="6927925" cy="193126"/>
          </a:xfrm>
          <a:prstGeom prst="rect">
            <a:avLst/>
          </a:prstGeom>
        </p:spPr>
        <p:txBody>
          <a:bodyPr wrap="square" lIns="0" tIns="0" rIns="0" bIns="0">
            <a:spAutoFit/>
          </a:bodyPr>
          <a:lstStyle>
            <a:defPPr>
              <a:defRPr lang="en-US"/>
            </a:defPPr>
            <a:lvl1pPr marL="0" algn="l" defTabSz="457200" rtl="0" eaLnBrk="1" latinLnBrk="0" hangingPunct="1">
              <a:defRPr sz="1200" b="0" i="0" kern="1200">
                <a:solidFill>
                  <a:srgbClr val="77787B"/>
                </a:solidFill>
                <a:latin typeface="Open Sans Light"/>
                <a:ea typeface="+mn-ea"/>
                <a:cs typeface="Open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88" marR="0" lvl="0" indent="0" algn="l" defTabSz="467578" rtl="0" eaLnBrk="1" fontAlgn="auto" latinLnBrk="0" hangingPunct="1">
              <a:lnSpc>
                <a:spcPct val="100000"/>
              </a:lnSpc>
              <a:spcBef>
                <a:spcPts val="184"/>
              </a:spcBef>
              <a:spcAft>
                <a:spcPts val="0"/>
              </a:spcAft>
              <a:buClrTx/>
              <a:buSzTx/>
              <a:buFontTx/>
              <a:buNone/>
              <a:tabLst/>
              <a:defRPr/>
            </a:pPr>
            <a:r>
              <a:rPr lang="en-US" sz="1227" b="0" i="0" kern="1200" spc="20">
                <a:solidFill>
                  <a:srgbClr val="77787B"/>
                </a:solidFill>
                <a:latin typeface="Open Sans Light"/>
                <a:ea typeface="+mn-ea"/>
                <a:cs typeface="Open Sans Light"/>
              </a:rPr>
              <a:t>Smart Labels Research Findings    |    June 2023    |   Confidential </a:t>
            </a:r>
          </a:p>
        </p:txBody>
      </p:sp>
      <p:sp>
        <p:nvSpPr>
          <p:cNvPr id="10" name="object 2">
            <a:extLst>
              <a:ext uri="{FF2B5EF4-FFF2-40B4-BE49-F238E27FC236}">
                <a16:creationId xmlns:a16="http://schemas.microsoft.com/office/drawing/2014/main" id="{E944F091-D209-4C96-9E57-711B99E03841}"/>
              </a:ext>
            </a:extLst>
          </p:cNvPr>
          <p:cNvSpPr/>
          <p:nvPr userDrawn="1"/>
        </p:nvSpPr>
        <p:spPr>
          <a:xfrm>
            <a:off x="-1" y="0"/>
            <a:ext cx="753035" cy="10287000"/>
          </a:xfrm>
          <a:custGeom>
            <a:avLst/>
            <a:gdLst/>
            <a:ahLst/>
            <a:cxnLst/>
            <a:rect l="l" t="t" r="r" b="b"/>
            <a:pathLst>
              <a:path w="15544800" h="10058400">
                <a:moveTo>
                  <a:pt x="0" y="10058400"/>
                </a:moveTo>
                <a:lnTo>
                  <a:pt x="15544800" y="10058400"/>
                </a:lnTo>
                <a:lnTo>
                  <a:pt x="15544800" y="0"/>
                </a:lnTo>
                <a:lnTo>
                  <a:pt x="0" y="0"/>
                </a:lnTo>
                <a:lnTo>
                  <a:pt x="0" y="10058400"/>
                </a:lnTo>
                <a:close/>
              </a:path>
            </a:pathLst>
          </a:custGeom>
          <a:solidFill>
            <a:schemeClr val="bg1">
              <a:lumMod val="75000"/>
            </a:schemeClr>
          </a:solidFill>
        </p:spPr>
        <p:txBody>
          <a:bodyPr wrap="square" lIns="0" tIns="0" rIns="0" bIns="0" rtlCol="0"/>
          <a:lstStyle/>
          <a:p>
            <a:endParaRPr sz="1432"/>
          </a:p>
        </p:txBody>
      </p:sp>
      <p:sp>
        <p:nvSpPr>
          <p:cNvPr id="11" name="Holder 6">
            <a:extLst>
              <a:ext uri="{FF2B5EF4-FFF2-40B4-BE49-F238E27FC236}">
                <a16:creationId xmlns:a16="http://schemas.microsoft.com/office/drawing/2014/main" id="{5C7FA6D6-6B2A-4340-B054-C9DDE8F51298}"/>
              </a:ext>
            </a:extLst>
          </p:cNvPr>
          <p:cNvSpPr txBox="1">
            <a:spLocks/>
          </p:cNvSpPr>
          <p:nvPr userDrawn="1"/>
        </p:nvSpPr>
        <p:spPr>
          <a:xfrm>
            <a:off x="1" y="9753536"/>
            <a:ext cx="753034" cy="250174"/>
          </a:xfrm>
          <a:prstGeom prst="rect">
            <a:avLst/>
          </a:prstGeom>
        </p:spPr>
        <p:txBody>
          <a:bodyPr lIns="0" tIns="0" rIns="0" bIns="0"/>
          <a:lstStyle>
            <a:defPPr>
              <a:defRPr lang="en-US"/>
            </a:defPPr>
            <a:lvl1pPr marL="0" algn="ctr" defTabSz="457200" rtl="0" eaLnBrk="1" latinLnBrk="0" hangingPunct="1">
              <a:defRPr sz="1500" b="1" i="0" kern="1200">
                <a:solidFill>
                  <a:schemeClr val="bg1"/>
                </a:solidFill>
                <a:latin typeface="Open Sans Extrabold"/>
                <a:ea typeface="+mn-ea"/>
                <a:cs typeface="Open Sans Extrabold"/>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965">
              <a:spcBef>
                <a:spcPts val="205"/>
              </a:spcBef>
            </a:pPr>
            <a:fld id="{81D60167-4931-47E6-BA6A-407CBD079E47}" type="slidenum">
              <a:rPr lang="en-US" sz="1534" smtClean="0"/>
              <a:pPr marL="38965">
                <a:spcBef>
                  <a:spcPts val="205"/>
                </a:spcBef>
              </a:pPr>
              <a:t>‹#›</a:t>
            </a:fld>
            <a:endParaRPr lang="en-US" sz="1534"/>
          </a:p>
        </p:txBody>
      </p:sp>
      <p:sp>
        <p:nvSpPr>
          <p:cNvPr id="5" name="TextBox 4">
            <a:extLst>
              <a:ext uri="{FF2B5EF4-FFF2-40B4-BE49-F238E27FC236}">
                <a16:creationId xmlns:a16="http://schemas.microsoft.com/office/drawing/2014/main" id="{A8297B24-0440-4502-8CFB-C803C04848D2}"/>
              </a:ext>
            </a:extLst>
          </p:cNvPr>
          <p:cNvSpPr txBox="1"/>
          <p:nvPr userDrawn="1"/>
        </p:nvSpPr>
        <p:spPr>
          <a:xfrm rot="16200000">
            <a:off x="-1802699" y="4987143"/>
            <a:ext cx="4358430" cy="312714"/>
          </a:xfrm>
          <a:prstGeom prst="rect">
            <a:avLst/>
          </a:prstGeom>
          <a:noFill/>
        </p:spPr>
        <p:txBody>
          <a:bodyPr wrap="square" rtlCol="0">
            <a:spAutoFit/>
          </a:bodyPr>
          <a:lstStyle/>
          <a:p>
            <a:pPr algn="ctr"/>
            <a:r>
              <a:rPr lang="en-US" sz="1432">
                <a:solidFill>
                  <a:schemeClr val="bg1"/>
                </a:solidFill>
              </a:rPr>
              <a:t>APPENDIX</a:t>
            </a:r>
          </a:p>
        </p:txBody>
      </p:sp>
      <p:pic>
        <p:nvPicPr>
          <p:cNvPr id="2050" name="Picture 2" descr="AstraZeneca logo">
            <a:extLst>
              <a:ext uri="{FF2B5EF4-FFF2-40B4-BE49-F238E27FC236}">
                <a16:creationId xmlns:a16="http://schemas.microsoft.com/office/drawing/2014/main" id="{47DF39EF-4BF7-64A7-A70C-234A094BDA0B}"/>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257301" y="9562963"/>
            <a:ext cx="1869589" cy="39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78580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Lst>
  <p:txStyles>
    <p:titleStyle>
      <a:lvl1pPr algn="l" defTabSz="1371594" rtl="0" eaLnBrk="1" latinLnBrk="0" hangingPunct="1">
        <a:lnSpc>
          <a:spcPct val="90000"/>
        </a:lnSpc>
        <a:spcBef>
          <a:spcPct val="0"/>
        </a:spcBef>
        <a:buNone/>
        <a:defRPr sz="3682" kern="1200">
          <a:solidFill>
            <a:schemeClr val="tx1"/>
          </a:solidFill>
          <a:latin typeface="+mj-lt"/>
          <a:ea typeface="+mj-ea"/>
          <a:cs typeface="+mj-cs"/>
        </a:defRPr>
      </a:lvl1pPr>
    </p:titleStyle>
    <p:bodyStyle>
      <a:lvl1pPr marL="342899" indent="-342899" algn="l" defTabSz="1371594" rtl="0" eaLnBrk="1" latinLnBrk="0" hangingPunct="1">
        <a:lnSpc>
          <a:spcPct val="90000"/>
        </a:lnSpc>
        <a:spcBef>
          <a:spcPts val="1500"/>
        </a:spcBef>
        <a:buFont typeface="Arial" panose="020B0604020202020204" pitchFamily="34" charset="0"/>
        <a:buChar char="•"/>
        <a:defRPr sz="1841" b="1" kern="1200">
          <a:solidFill>
            <a:schemeClr val="tx1"/>
          </a:solidFill>
          <a:latin typeface="+mn-lt"/>
          <a:ea typeface="+mn-ea"/>
          <a:cs typeface="+mn-cs"/>
        </a:defRPr>
      </a:lvl1pPr>
      <a:lvl2pPr marL="352308" indent="-352308" algn="l" defTabSz="1371594" rtl="0" eaLnBrk="1" latinLnBrk="0" hangingPunct="1">
        <a:lnSpc>
          <a:spcPct val="90000"/>
        </a:lnSpc>
        <a:spcBef>
          <a:spcPts val="750"/>
        </a:spcBef>
        <a:buClr>
          <a:schemeClr val="accent6"/>
        </a:buClr>
        <a:buFont typeface="SAPGUI-Icons" panose="02000503000000000000" pitchFamily="2" charset="0"/>
        <a:buChar char=""/>
        <a:defRPr sz="1841" kern="1200">
          <a:solidFill>
            <a:schemeClr val="accent6"/>
          </a:solidFill>
          <a:latin typeface="+mn-lt"/>
          <a:ea typeface="+mn-ea"/>
          <a:cs typeface="+mn-cs"/>
        </a:defRPr>
      </a:lvl2pPr>
      <a:lvl3pPr marL="641297" indent="-288989" algn="l" defTabSz="1371594" rtl="0" eaLnBrk="1" latinLnBrk="0" hangingPunct="1">
        <a:lnSpc>
          <a:spcPct val="90000"/>
        </a:lnSpc>
        <a:spcBef>
          <a:spcPts val="750"/>
        </a:spcBef>
        <a:buClr>
          <a:schemeClr val="bg1">
            <a:lumMod val="65000"/>
          </a:schemeClr>
        </a:buClr>
        <a:buSzPct val="120000"/>
        <a:buFont typeface="Wingdings 3" panose="05040102010807070707" pitchFamily="18" charset="2"/>
        <a:buChar char="P"/>
        <a:defRPr sz="1841" kern="1200">
          <a:solidFill>
            <a:schemeClr val="tx1">
              <a:lumMod val="65000"/>
              <a:lumOff val="35000"/>
            </a:schemeClr>
          </a:solidFill>
          <a:latin typeface="+mn-lt"/>
          <a:ea typeface="+mn-ea"/>
          <a:cs typeface="+mn-cs"/>
        </a:defRPr>
      </a:lvl3pPr>
      <a:lvl4pPr marL="352308" indent="-352308" algn="l" defTabSz="1371594" rtl="0" eaLnBrk="1" latinLnBrk="0" hangingPunct="1">
        <a:lnSpc>
          <a:spcPct val="90000"/>
        </a:lnSpc>
        <a:spcBef>
          <a:spcPts val="750"/>
        </a:spcBef>
        <a:buClr>
          <a:schemeClr val="bg1">
            <a:lumMod val="65000"/>
          </a:schemeClr>
        </a:buClr>
        <a:buFont typeface="Segoe MDL2 Assets" panose="050A0102010101010101" pitchFamily="18" charset="0"/>
        <a:buChar char=""/>
        <a:tabLst>
          <a:tab pos="529273" algn="l"/>
        </a:tabLst>
        <a:defRPr sz="1841" kern="1200">
          <a:solidFill>
            <a:schemeClr val="tx1">
              <a:lumMod val="65000"/>
              <a:lumOff val="35000"/>
            </a:schemeClr>
          </a:solidFill>
          <a:latin typeface="+mn-lt"/>
          <a:ea typeface="+mn-ea"/>
          <a:cs typeface="+mn-cs"/>
        </a:defRPr>
      </a:lvl4pPr>
      <a:lvl5pPr marL="641297" indent="-288989" algn="l" defTabSz="1371594" rtl="0" eaLnBrk="1" latinLnBrk="0" hangingPunct="1">
        <a:lnSpc>
          <a:spcPct val="90000"/>
        </a:lnSpc>
        <a:spcBef>
          <a:spcPts val="750"/>
        </a:spcBef>
        <a:buClr>
          <a:schemeClr val="bg2">
            <a:lumMod val="90000"/>
          </a:schemeClr>
        </a:buClr>
        <a:buSzPct val="100000"/>
        <a:buFont typeface="SAPGUI-Belize-Icons" panose="02000503000000000000" pitchFamily="2" charset="0"/>
        <a:buChar char=""/>
        <a:defRPr sz="1636" i="1" kern="1200">
          <a:solidFill>
            <a:schemeClr val="bg2"/>
          </a:solidFill>
          <a:latin typeface="+mn-lt"/>
          <a:ea typeface="+mn-ea"/>
          <a:cs typeface="+mn-cs"/>
        </a:defRPr>
      </a:lvl5pPr>
      <a:lvl6pPr marL="0" indent="0" algn="l" defTabSz="1371594" rtl="0" eaLnBrk="1" latinLnBrk="0" hangingPunct="1">
        <a:lnSpc>
          <a:spcPct val="90000"/>
        </a:lnSpc>
        <a:spcBef>
          <a:spcPts val="750"/>
        </a:spcBef>
        <a:buFont typeface="Arial" panose="020B0604020202020204" pitchFamily="34" charset="0"/>
        <a:buNone/>
        <a:defRPr sz="1841" kern="1200">
          <a:solidFill>
            <a:schemeClr val="tx1"/>
          </a:solidFill>
          <a:latin typeface="+mn-lt"/>
          <a:ea typeface="+mn-ea"/>
          <a:cs typeface="+mn-cs"/>
        </a:defRPr>
      </a:lvl6pPr>
      <a:lvl7pPr marL="4457682"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479"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278" indent="-342899" algn="l" defTabSz="1371594"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94" rtl="0" eaLnBrk="1" latinLnBrk="0" hangingPunct="1">
        <a:defRPr sz="2700" kern="1200">
          <a:solidFill>
            <a:schemeClr val="tx1"/>
          </a:solidFill>
          <a:latin typeface="+mn-lt"/>
          <a:ea typeface="+mn-ea"/>
          <a:cs typeface="+mn-cs"/>
        </a:defRPr>
      </a:lvl1pPr>
      <a:lvl2pPr marL="685797" algn="l" defTabSz="1371594" rtl="0" eaLnBrk="1" latinLnBrk="0" hangingPunct="1">
        <a:defRPr sz="2700" kern="1200">
          <a:solidFill>
            <a:schemeClr val="tx1"/>
          </a:solidFill>
          <a:latin typeface="+mn-lt"/>
          <a:ea typeface="+mn-ea"/>
          <a:cs typeface="+mn-cs"/>
        </a:defRPr>
      </a:lvl2pPr>
      <a:lvl3pPr marL="1371594" algn="l" defTabSz="1371594" rtl="0" eaLnBrk="1" latinLnBrk="0" hangingPunct="1">
        <a:defRPr sz="2700" kern="1200">
          <a:solidFill>
            <a:schemeClr val="tx1"/>
          </a:solidFill>
          <a:latin typeface="+mn-lt"/>
          <a:ea typeface="+mn-ea"/>
          <a:cs typeface="+mn-cs"/>
        </a:defRPr>
      </a:lvl3pPr>
      <a:lvl4pPr marL="2057392" algn="l" defTabSz="1371594" rtl="0" eaLnBrk="1" latinLnBrk="0" hangingPunct="1">
        <a:defRPr sz="2700" kern="1200">
          <a:solidFill>
            <a:schemeClr val="tx1"/>
          </a:solidFill>
          <a:latin typeface="+mn-lt"/>
          <a:ea typeface="+mn-ea"/>
          <a:cs typeface="+mn-cs"/>
        </a:defRPr>
      </a:lvl4pPr>
      <a:lvl5pPr marL="2743189" algn="l" defTabSz="1371594" rtl="0" eaLnBrk="1" latinLnBrk="0" hangingPunct="1">
        <a:defRPr sz="2700" kern="1200">
          <a:solidFill>
            <a:schemeClr val="tx1"/>
          </a:solidFill>
          <a:latin typeface="+mn-lt"/>
          <a:ea typeface="+mn-ea"/>
          <a:cs typeface="+mn-cs"/>
        </a:defRPr>
      </a:lvl5pPr>
      <a:lvl6pPr marL="3428986" algn="l" defTabSz="1371594" rtl="0" eaLnBrk="1" latinLnBrk="0" hangingPunct="1">
        <a:defRPr sz="2700" kern="1200">
          <a:solidFill>
            <a:schemeClr val="tx1"/>
          </a:solidFill>
          <a:latin typeface="+mn-lt"/>
          <a:ea typeface="+mn-ea"/>
          <a:cs typeface="+mn-cs"/>
        </a:defRPr>
      </a:lvl6pPr>
      <a:lvl7pPr marL="4114783" algn="l" defTabSz="1371594" rtl="0" eaLnBrk="1" latinLnBrk="0" hangingPunct="1">
        <a:defRPr sz="2700" kern="1200">
          <a:solidFill>
            <a:schemeClr val="tx1"/>
          </a:solidFill>
          <a:latin typeface="+mn-lt"/>
          <a:ea typeface="+mn-ea"/>
          <a:cs typeface="+mn-cs"/>
        </a:defRPr>
      </a:lvl7pPr>
      <a:lvl8pPr marL="4800581" algn="l" defTabSz="1371594" rtl="0" eaLnBrk="1" latinLnBrk="0" hangingPunct="1">
        <a:defRPr sz="2700" kern="1200">
          <a:solidFill>
            <a:schemeClr val="tx1"/>
          </a:solidFill>
          <a:latin typeface="+mn-lt"/>
          <a:ea typeface="+mn-ea"/>
          <a:cs typeface="+mn-cs"/>
        </a:defRPr>
      </a:lvl8pPr>
      <a:lvl9pPr marL="5486378" algn="l" defTabSz="1371594"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4">
          <p15:clr>
            <a:srgbClr val="F26B43"/>
          </p15:clr>
        </p15:guide>
        <p15:guide id="2" orient="horz" pos="1080">
          <p15:clr>
            <a:srgbClr val="F26B43"/>
          </p15:clr>
        </p15:guide>
        <p15:guide id="3" pos="945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image" Target="../media/image4.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png"/><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jpeg"/><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3.sv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12.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7.xml"/><Relationship Id="rId5" Type="http://schemas.openxmlformats.org/officeDocument/2006/relationships/image" Target="../media/image13.sv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13.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13.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43.png"/><Relationship Id="rId11" Type="http://schemas.openxmlformats.org/officeDocument/2006/relationships/image" Target="../media/image44.png"/><Relationship Id="rId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image" Target="../media/image41.png"/><Relationship Id="rId9"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30.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9.xml"/><Relationship Id="rId5" Type="http://schemas.openxmlformats.org/officeDocument/2006/relationships/image" Target="../media/image13.sv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9.xml"/><Relationship Id="rId4" Type="http://schemas.openxmlformats.org/officeDocument/2006/relationships/image" Target="../media/image13.svg"/></Relationships>
</file>

<file path=ppt/slides/_rels/slide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8.xml"/><Relationship Id="rId5" Type="http://schemas.openxmlformats.org/officeDocument/2006/relationships/image" Target="../media/image13.sv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38.xml"/><Relationship Id="rId5" Type="http://schemas.openxmlformats.org/officeDocument/2006/relationships/image" Target="../media/image13.sv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38.xml"/><Relationship Id="rId5" Type="http://schemas.openxmlformats.org/officeDocument/2006/relationships/image" Target="../media/image13.sv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0.jpeg"/><Relationship Id="rId1" Type="http://schemas.openxmlformats.org/officeDocument/2006/relationships/slideLayout" Target="../slideLayouts/slideLayout38.xml"/><Relationship Id="rId4" Type="http://schemas.openxmlformats.org/officeDocument/2006/relationships/image" Target="../media/image13.svg"/></Relationships>
</file>

<file path=ppt/slides/_rels/slide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5.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5.xml"/><Relationship Id="rId4" Type="http://schemas.openxmlformats.org/officeDocument/2006/relationships/image" Target="../media/image13.sv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45.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45.xml"/><Relationship Id="rId5" Type="http://schemas.openxmlformats.org/officeDocument/2006/relationships/image" Target="../media/image13.sv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3.png"/><Relationship Id="rId1" Type="http://schemas.openxmlformats.org/officeDocument/2006/relationships/slideLayout" Target="../slideLayouts/slideLayout45.xml"/><Relationship Id="rId4" Type="http://schemas.openxmlformats.org/officeDocument/2006/relationships/image" Target="../media/image13.sv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5.xml"/><Relationship Id="rId4" Type="http://schemas.openxmlformats.org/officeDocument/2006/relationships/image" Target="../media/image13.sv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4.png"/><Relationship Id="rId1" Type="http://schemas.openxmlformats.org/officeDocument/2006/relationships/slideLayout" Target="../slideLayouts/slideLayout45.xml"/><Relationship Id="rId4" Type="http://schemas.openxmlformats.org/officeDocument/2006/relationships/image" Target="../media/image13.sv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5.png"/><Relationship Id="rId1" Type="http://schemas.openxmlformats.org/officeDocument/2006/relationships/slideLayout" Target="../slideLayouts/slideLayout45.xml"/><Relationship Id="rId4" Type="http://schemas.openxmlformats.org/officeDocument/2006/relationships/image" Target="../media/image13.svg"/></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6.png"/><Relationship Id="rId1" Type="http://schemas.openxmlformats.org/officeDocument/2006/relationships/slideLayout" Target="../slideLayouts/slideLayout45.xml"/><Relationship Id="rId4" Type="http://schemas.openxmlformats.org/officeDocument/2006/relationships/image" Target="../media/image13.svg"/></Relationships>
</file>

<file path=ppt/slides/_rels/slide4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53.xml"/><Relationship Id="rId5" Type="http://schemas.openxmlformats.org/officeDocument/2006/relationships/image" Target="../media/image13.sv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53.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png"/><Relationship Id="rId1" Type="http://schemas.openxmlformats.org/officeDocument/2006/relationships/slideLayout" Target="../slideLayouts/slideLayout53.xml"/><Relationship Id="rId5" Type="http://schemas.openxmlformats.org/officeDocument/2006/relationships/image" Target="../media/image13.svg"/><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png"/><Relationship Id="rId1" Type="http://schemas.openxmlformats.org/officeDocument/2006/relationships/slideLayout" Target="../slideLayouts/slideLayout53.xml"/><Relationship Id="rId5" Type="http://schemas.openxmlformats.org/officeDocument/2006/relationships/image" Target="../media/image13.svg"/><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png"/><Relationship Id="rId1" Type="http://schemas.openxmlformats.org/officeDocument/2006/relationships/slideLayout" Target="../slideLayouts/slideLayout53.xml"/><Relationship Id="rId5" Type="http://schemas.openxmlformats.org/officeDocument/2006/relationships/image" Target="../media/image13.svg"/><Relationship Id="rId4" Type="http://schemas.openxmlformats.org/officeDocument/2006/relationships/image" Target="../media/image12.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Layout" Target="../slideLayouts/slideLayout53.xml"/><Relationship Id="rId5" Type="http://schemas.openxmlformats.org/officeDocument/2006/relationships/image" Target="../media/image13.svg"/><Relationship Id="rId4" Type="http://schemas.openxmlformats.org/officeDocument/2006/relationships/image" Target="../media/image12.pn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53.xml"/><Relationship Id="rId4" Type="http://schemas.openxmlformats.org/officeDocument/2006/relationships/image" Target="../media/image13.svg"/></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53.xml"/><Relationship Id="rId4" Type="http://schemas.openxmlformats.org/officeDocument/2006/relationships/image" Target="../media/image13.svg"/></Relationships>
</file>

<file path=ppt/slides/_rels/slide5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60.xml"/></Relationships>
</file>

<file path=ppt/slides/_rels/slide51.xml.rels><?xml version="1.0" encoding="UTF-8" standalone="yes"?>
<Relationships xmlns="http://schemas.openxmlformats.org/package/2006/relationships"><Relationship Id="rId3" Type="http://schemas.openxmlformats.org/officeDocument/2006/relationships/hyperlink" Target="https://xd.adobe.com/view/ba3aea26-994b-408c-920f-4503141d40fc-ef69/" TargetMode="External"/><Relationship Id="rId7" Type="http://schemas.openxmlformats.org/officeDocument/2006/relationships/image" Target="../media/image13.svg"/><Relationship Id="rId2" Type="http://schemas.openxmlformats.org/officeDocument/2006/relationships/hyperlink" Target="https://xd.adobe.com/view/eb83da53-0641-4cdd-adfd-aade634a2e74-bed0/" TargetMode="External"/><Relationship Id="rId1" Type="http://schemas.openxmlformats.org/officeDocument/2006/relationships/slideLayout" Target="../slideLayouts/slideLayout62.xml"/><Relationship Id="rId6" Type="http://schemas.openxmlformats.org/officeDocument/2006/relationships/image" Target="../media/image12.png"/><Relationship Id="rId5" Type="http://schemas.openxmlformats.org/officeDocument/2006/relationships/hyperlink" Target="https://xd.adobe.com/view/c0014a11-eb40-4e49-9780-75df2ace3008-9552/" TargetMode="External"/><Relationship Id="rId4" Type="http://schemas.openxmlformats.org/officeDocument/2006/relationships/hyperlink" Target="https://xd.adobe.com/view/2906cf5d-a37e-438d-8c8c-f531e4c2cbb0-7c55/"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13.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5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13.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62.xml"/><Relationship Id="rId6" Type="http://schemas.openxmlformats.org/officeDocument/2006/relationships/image" Target="../media/image43.png"/><Relationship Id="rId11" Type="http://schemas.openxmlformats.org/officeDocument/2006/relationships/image" Target="../media/image44.png"/><Relationship Id="rId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image" Target="../media/image41.png"/><Relationship Id="rId9" Type="http://schemas.openxmlformats.org/officeDocument/2006/relationships/image" Target="../media/image38.png"/></Relationships>
</file>

<file path=ppt/slides/_rels/slide5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6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13.svg"/></Relationships>
</file>

<file path=ppt/slides/_rels/slide55.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7.pn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25.xml"/><Relationship Id="rId16" Type="http://schemas.openxmlformats.org/officeDocument/2006/relationships/image" Target="../media/image13.svg"/><Relationship Id="rId1" Type="http://schemas.openxmlformats.org/officeDocument/2006/relationships/slideLayout" Target="../slideLayouts/slideLayout62.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5" Type="http://schemas.openxmlformats.org/officeDocument/2006/relationships/image" Target="../media/image12.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 Id="rId14" Type="http://schemas.openxmlformats.org/officeDocument/2006/relationships/image" Target="../media/image78.png"/></Relationships>
</file>

<file path=ppt/slides/_rels/slide5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62.xml"/><Relationship Id="rId5" Type="http://schemas.openxmlformats.org/officeDocument/2006/relationships/image" Target="../media/image13.svg"/><Relationship Id="rId4" Type="http://schemas.openxmlformats.org/officeDocument/2006/relationships/image" Target="../media/image12.png"/></Relationships>
</file>

<file path=ppt/slides/_rels/slide5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62.xml"/></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24.png"/></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3.sv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4.png"/></Relationships>
</file>

<file path=ppt/slides/_rels/slide6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4.png"/><Relationship Id="rId7"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13.svg"/><Relationship Id="rId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79.png"/><Relationship Id="rId9" Type="http://schemas.openxmlformats.org/officeDocument/2006/relationships/image" Target="../media/image11.png"/></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12.png"/></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12.png"/></Relationships>
</file>

<file path=ppt/slides/_rels/slide6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4.png"/><Relationship Id="rId7"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13.svg"/><Relationship Id="rId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79.png"/><Relationship Id="rId9" Type="http://schemas.openxmlformats.org/officeDocument/2006/relationships/image" Target="../media/image11.png"/></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68.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17.sv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8.png"/></Relationships>
</file>

<file path=ppt/slides/_rels/slide69.xml.rels><?xml version="1.0" encoding="UTF-8" standalone="yes"?>
<Relationships xmlns="http://schemas.openxmlformats.org/package/2006/relationships"><Relationship Id="rId8" Type="http://schemas.openxmlformats.org/officeDocument/2006/relationships/hyperlink" Target="https://anmol.anubhai.com/" TargetMode="External"/><Relationship Id="rId3" Type="http://schemas.openxmlformats.org/officeDocument/2006/relationships/image" Target="../media/image80.png"/><Relationship Id="rId7" Type="http://schemas.openxmlformats.org/officeDocument/2006/relationships/hyperlink" Target="http://garrickli.me/"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hyperlink" Target="https://imemi.me/portfolio" TargetMode="External"/><Relationship Id="rId11" Type="http://schemas.openxmlformats.org/officeDocument/2006/relationships/image" Target="../media/image17.svg"/><Relationship Id="rId5" Type="http://schemas.openxmlformats.org/officeDocument/2006/relationships/image" Target="../media/image9.pn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hyperlink" Target="https://jeremydembowski.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17.sv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8.png"/></Relationships>
</file>

<file path=ppt/slides/_rels/slide7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81.png"/><Relationship Id="rId7" Type="http://schemas.openxmlformats.org/officeDocument/2006/relationships/image" Target="../media/image13.sv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7.svg"/></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5.svg"/></Relationships>
</file>

<file path=ppt/slides/_rels/slide7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12.png"/></Relationships>
</file>

<file path=ppt/slides/_rels/slide7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12.png"/></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4.png"/><Relationship Id="rId7" Type="http://schemas.openxmlformats.org/officeDocument/2006/relationships/image" Target="../media/image80.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hyperlink" Target="https://www.linkedin.com/in/ally-star/" TargetMode="External"/><Relationship Id="rId5" Type="http://schemas.openxmlformats.org/officeDocument/2006/relationships/hyperlink" Target="mailto:alastairmerrett318@gmail.com" TargetMode="External"/><Relationship Id="rId4" Type="http://schemas.openxmlformats.org/officeDocument/2006/relationships/image" Target="../media/image82.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8F6"/>
        </a:solidFill>
        <a:effectLst/>
      </p:bgPr>
    </p:bg>
    <p:spTree>
      <p:nvGrpSpPr>
        <p:cNvPr id="1" name="Shape 83">
          <a:extLst>
            <a:ext uri="{FF2B5EF4-FFF2-40B4-BE49-F238E27FC236}">
              <a16:creationId xmlns:a16="http://schemas.microsoft.com/office/drawing/2014/main" id="{865F2714-56E4-67E9-2D5C-46DAB7100248}"/>
            </a:ext>
          </a:extLst>
        </p:cNvPr>
        <p:cNvGrpSpPr/>
        <p:nvPr/>
      </p:nvGrpSpPr>
      <p:grpSpPr>
        <a:xfrm>
          <a:off x="0" y="0"/>
          <a:ext cx="0" cy="0"/>
          <a:chOff x="0" y="0"/>
          <a:chExt cx="0" cy="0"/>
        </a:xfrm>
      </p:grpSpPr>
      <p:grpSp>
        <p:nvGrpSpPr>
          <p:cNvPr id="86" name="Google Shape;86;p13">
            <a:extLst>
              <a:ext uri="{FF2B5EF4-FFF2-40B4-BE49-F238E27FC236}">
                <a16:creationId xmlns:a16="http://schemas.microsoft.com/office/drawing/2014/main" id="{B49EFE91-DF8D-BAF8-4AC1-9D438C5637A7}"/>
              </a:ext>
            </a:extLst>
          </p:cNvPr>
          <p:cNvGrpSpPr>
            <a:grpSpLocks/>
          </p:cNvGrpSpPr>
          <p:nvPr/>
        </p:nvGrpSpPr>
        <p:grpSpPr>
          <a:xfrm>
            <a:off x="-24900" y="-455925"/>
            <a:ext cx="18288000" cy="10467826"/>
            <a:chOff x="0" y="-47625"/>
            <a:chExt cx="4816593" cy="2756958"/>
          </a:xfrm>
        </p:grpSpPr>
        <p:sp>
          <p:nvSpPr>
            <p:cNvPr id="87" name="Google Shape;87;p13">
              <a:extLst>
                <a:ext uri="{FF2B5EF4-FFF2-40B4-BE49-F238E27FC236}">
                  <a16:creationId xmlns:a16="http://schemas.microsoft.com/office/drawing/2014/main" id="{6C253606-83D4-A6F1-B166-2895E20D3757}"/>
                </a:ext>
              </a:extLst>
            </p:cNvPr>
            <p:cNvSpPr>
              <a:spLocks/>
            </p:cNvSpPr>
            <p:nvPr/>
          </p:nvSpPr>
          <p:spPr>
            <a:xfrm>
              <a:off x="0" y="0"/>
              <a:ext cx="4816592" cy="2709333"/>
            </a:xfrm>
            <a:custGeom>
              <a:avLst/>
              <a:gdLst/>
              <a:ahLst/>
              <a:cxnLst/>
              <a:rect l="l" t="t" r="r" b="b"/>
              <a:pathLst>
                <a:path w="4816592" h="2709333" extrusionOk="0">
                  <a:moveTo>
                    <a:pt x="0" y="0"/>
                  </a:moveTo>
                  <a:lnTo>
                    <a:pt x="4816592" y="0"/>
                  </a:lnTo>
                  <a:lnTo>
                    <a:pt x="4816592" y="2709333"/>
                  </a:lnTo>
                  <a:lnTo>
                    <a:pt x="0" y="2709333"/>
                  </a:lnTo>
                  <a:close/>
                </a:path>
              </a:pathLst>
            </a:custGeom>
            <a:solidFill>
              <a:srgbClr val="000000">
                <a:alpha val="0"/>
              </a:srgbClr>
            </a:solidFill>
            <a:ln w="47625" cap="sq" cmpd="sng">
              <a:solidFill>
                <a:srgbClr val="000000"/>
              </a:solidFill>
              <a:prstDash val="solid"/>
              <a:miter lim="8000"/>
              <a:headEnd type="none" w="sm" len="sm"/>
              <a:tailEnd type="none" w="sm" len="sm"/>
            </a:ln>
          </p:spPr>
          <p:txBody>
            <a:bodyPr/>
            <a:lstStyle/>
            <a:p>
              <a:endParaRPr lang="en-US"/>
            </a:p>
          </p:txBody>
        </p:sp>
        <p:sp>
          <p:nvSpPr>
            <p:cNvPr id="88" name="Google Shape;88;p13">
              <a:extLst>
                <a:ext uri="{FF2B5EF4-FFF2-40B4-BE49-F238E27FC236}">
                  <a16:creationId xmlns:a16="http://schemas.microsoft.com/office/drawing/2014/main" id="{2E8BDD8E-5662-71F0-CAC1-D8064E7D90D3}"/>
                </a:ext>
              </a:extLst>
            </p:cNvPr>
            <p:cNvSpPr txBox="1">
              <a:spLocks/>
            </p:cNvSpPr>
            <p:nvPr/>
          </p:nvSpPr>
          <p:spPr>
            <a:xfrm>
              <a:off x="0" y="-47625"/>
              <a:ext cx="4816593"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4" name="Google Shape;84;p13">
            <a:extLst>
              <a:ext uri="{FF2B5EF4-FFF2-40B4-BE49-F238E27FC236}">
                <a16:creationId xmlns:a16="http://schemas.microsoft.com/office/drawing/2014/main" id="{4FD8C11E-F52C-AB50-5C25-DAB7043F0460}"/>
              </a:ext>
            </a:extLst>
          </p:cNvPr>
          <p:cNvSpPr/>
          <p:nvPr/>
        </p:nvSpPr>
        <p:spPr>
          <a:xfrm>
            <a:off x="18288000" y="-21017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85" name="Google Shape;85;p13">
            <a:extLst>
              <a:ext uri="{FF2B5EF4-FFF2-40B4-BE49-F238E27FC236}">
                <a16:creationId xmlns:a16="http://schemas.microsoft.com/office/drawing/2014/main" id="{63E5B37A-4AD8-4080-81AB-B31CF3A120EC}"/>
              </a:ext>
            </a:extLst>
          </p:cNvPr>
          <p:cNvSpPr/>
          <p:nvPr/>
        </p:nvSpPr>
        <p:spPr>
          <a:xfrm>
            <a:off x="-4615269" y="-455925"/>
            <a:ext cx="4283248" cy="4283248"/>
          </a:xfrm>
          <a:custGeom>
            <a:avLst/>
            <a:gdLst/>
            <a:ahLst/>
            <a:cxnLst/>
            <a:rect l="l" t="t" r="r" b="b"/>
            <a:pathLst>
              <a:path w="4283248" h="4283248" extrusionOk="0">
                <a:moveTo>
                  <a:pt x="0" y="0"/>
                </a:moveTo>
                <a:lnTo>
                  <a:pt x="4283248" y="0"/>
                </a:lnTo>
                <a:lnTo>
                  <a:pt x="4283248" y="4283249"/>
                </a:lnTo>
                <a:lnTo>
                  <a:pt x="0" y="4283249"/>
                </a:lnTo>
                <a:lnTo>
                  <a:pt x="0" y="0"/>
                </a:lnTo>
                <a:close/>
              </a:path>
            </a:pathLst>
          </a:custGeom>
          <a:blipFill rotWithShape="1">
            <a:blip r:embed="rId4">
              <a:alphaModFix/>
            </a:blip>
            <a:stretch>
              <a:fillRect/>
            </a:stretch>
          </a:blipFill>
          <a:ln>
            <a:noFill/>
          </a:ln>
        </p:spPr>
        <p:txBody>
          <a:bodyPr/>
          <a:lstStyle/>
          <a:p>
            <a:endParaRPr lang="en-US"/>
          </a:p>
        </p:txBody>
      </p:sp>
      <p:grpSp>
        <p:nvGrpSpPr>
          <p:cNvPr id="89" name="Google Shape;89;p13">
            <a:extLst>
              <a:ext uri="{FF2B5EF4-FFF2-40B4-BE49-F238E27FC236}">
                <a16:creationId xmlns:a16="http://schemas.microsoft.com/office/drawing/2014/main" id="{208CF4BD-B041-1AE5-B4D0-751ACC66DC80}"/>
              </a:ext>
            </a:extLst>
          </p:cNvPr>
          <p:cNvGrpSpPr/>
          <p:nvPr/>
        </p:nvGrpSpPr>
        <p:grpSpPr>
          <a:xfrm>
            <a:off x="6929546" y="-5000371"/>
            <a:ext cx="880030" cy="4871267"/>
            <a:chOff x="0" y="-47625"/>
            <a:chExt cx="231777" cy="1282968"/>
          </a:xfrm>
        </p:grpSpPr>
        <p:sp>
          <p:nvSpPr>
            <p:cNvPr id="90" name="Google Shape;90;p13">
              <a:extLst>
                <a:ext uri="{FF2B5EF4-FFF2-40B4-BE49-F238E27FC236}">
                  <a16:creationId xmlns:a16="http://schemas.microsoft.com/office/drawing/2014/main" id="{CEFCD47A-73D1-AE67-7EAD-A6629F3F767E}"/>
                </a:ext>
              </a:extLst>
            </p:cNvPr>
            <p:cNvSpPr/>
            <p:nvPr/>
          </p:nvSpPr>
          <p:spPr>
            <a:xfrm>
              <a:off x="0" y="0"/>
              <a:ext cx="231777" cy="1235343"/>
            </a:xfrm>
            <a:custGeom>
              <a:avLst/>
              <a:gdLst/>
              <a:ahLst/>
              <a:cxnLst/>
              <a:rect l="l" t="t" r="r" b="b"/>
              <a:pathLst>
                <a:path w="231777" h="1235343" extrusionOk="0">
                  <a:moveTo>
                    <a:pt x="0" y="0"/>
                  </a:moveTo>
                  <a:lnTo>
                    <a:pt x="231777" y="0"/>
                  </a:lnTo>
                  <a:lnTo>
                    <a:pt x="231777" y="1235343"/>
                  </a:lnTo>
                  <a:lnTo>
                    <a:pt x="0" y="1235343"/>
                  </a:lnTo>
                  <a:close/>
                </a:path>
              </a:pathLst>
            </a:custGeom>
            <a:solidFill>
              <a:srgbClr val="FFC418"/>
            </a:solidFill>
            <a:ln>
              <a:noFill/>
            </a:ln>
          </p:spPr>
          <p:txBody>
            <a:bodyPr/>
            <a:lstStyle/>
            <a:p>
              <a:endParaRPr lang="en-US"/>
            </a:p>
          </p:txBody>
        </p:sp>
        <p:sp>
          <p:nvSpPr>
            <p:cNvPr id="91" name="Google Shape;91;p13">
              <a:extLst>
                <a:ext uri="{FF2B5EF4-FFF2-40B4-BE49-F238E27FC236}">
                  <a16:creationId xmlns:a16="http://schemas.microsoft.com/office/drawing/2014/main" id="{35717483-8E4E-81F1-8690-7C85D26A093A}"/>
                </a:ext>
              </a:extLst>
            </p:cNvPr>
            <p:cNvSpPr txBox="1"/>
            <p:nvPr/>
          </p:nvSpPr>
          <p:spPr>
            <a:xfrm>
              <a:off x="0" y="-47625"/>
              <a:ext cx="231777" cy="128296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2" name="Google Shape;92;p13">
            <a:extLst>
              <a:ext uri="{FF2B5EF4-FFF2-40B4-BE49-F238E27FC236}">
                <a16:creationId xmlns:a16="http://schemas.microsoft.com/office/drawing/2014/main" id="{6FE46349-61B4-2AEC-4310-929F55DE19BD}"/>
              </a:ext>
            </a:extLst>
          </p:cNvPr>
          <p:cNvSpPr/>
          <p:nvPr/>
        </p:nvSpPr>
        <p:spPr>
          <a:xfrm rot="-5400000">
            <a:off x="8676258" y="-6539387"/>
            <a:ext cx="6074727" cy="6835135"/>
          </a:xfrm>
          <a:custGeom>
            <a:avLst/>
            <a:gdLst/>
            <a:ahLst/>
            <a:cxnLst/>
            <a:rect l="l" t="t" r="r" b="b"/>
            <a:pathLst>
              <a:path w="6074727" h="6835135" extrusionOk="0">
                <a:moveTo>
                  <a:pt x="0" y="0"/>
                </a:moveTo>
                <a:lnTo>
                  <a:pt x="6074726" y="0"/>
                </a:lnTo>
                <a:lnTo>
                  <a:pt x="6074726" y="6835136"/>
                </a:lnTo>
                <a:lnTo>
                  <a:pt x="0" y="6835136"/>
                </a:lnTo>
                <a:lnTo>
                  <a:pt x="0" y="0"/>
                </a:lnTo>
                <a:close/>
              </a:path>
            </a:pathLst>
          </a:custGeom>
          <a:blipFill rotWithShape="1">
            <a:blip r:embed="rId5">
              <a:alphaModFix/>
            </a:blip>
            <a:stretch>
              <a:fillRect/>
            </a:stretch>
          </a:blipFill>
          <a:ln>
            <a:noFill/>
          </a:ln>
        </p:spPr>
        <p:txBody>
          <a:bodyPr/>
          <a:lstStyle/>
          <a:p>
            <a:endParaRPr lang="en-US"/>
          </a:p>
        </p:txBody>
      </p:sp>
      <p:sp>
        <p:nvSpPr>
          <p:cNvPr id="93" name="Google Shape;93;p13">
            <a:extLst>
              <a:ext uri="{FF2B5EF4-FFF2-40B4-BE49-F238E27FC236}">
                <a16:creationId xmlns:a16="http://schemas.microsoft.com/office/drawing/2014/main" id="{83335340-6160-A252-32D3-8B30E2E743E7}"/>
              </a:ext>
            </a:extLst>
          </p:cNvPr>
          <p:cNvSpPr/>
          <p:nvPr/>
        </p:nvSpPr>
        <p:spPr>
          <a:xfrm>
            <a:off x="6046190" y="11147858"/>
            <a:ext cx="9084999" cy="6382212"/>
          </a:xfrm>
          <a:custGeom>
            <a:avLst/>
            <a:gdLst/>
            <a:ahLst/>
            <a:cxnLst/>
            <a:rect l="l" t="t" r="r" b="b"/>
            <a:pathLst>
              <a:path w="9084999" h="6382212" extrusionOk="0">
                <a:moveTo>
                  <a:pt x="0" y="0"/>
                </a:moveTo>
                <a:lnTo>
                  <a:pt x="9084999" y="0"/>
                </a:lnTo>
                <a:lnTo>
                  <a:pt x="9084999" y="6382212"/>
                </a:lnTo>
                <a:lnTo>
                  <a:pt x="0" y="6382212"/>
                </a:lnTo>
                <a:lnTo>
                  <a:pt x="0" y="0"/>
                </a:lnTo>
                <a:close/>
              </a:path>
            </a:pathLst>
          </a:custGeom>
          <a:blipFill rotWithShape="1">
            <a:blip r:embed="rId6">
              <a:alphaModFix/>
            </a:blip>
            <a:stretch>
              <a:fillRect/>
            </a:stretch>
          </a:blipFill>
          <a:ln>
            <a:noFill/>
          </a:ln>
        </p:spPr>
        <p:txBody>
          <a:bodyPr/>
          <a:lstStyle/>
          <a:p>
            <a:endParaRPr lang="en-US"/>
          </a:p>
        </p:txBody>
      </p:sp>
      <p:sp>
        <p:nvSpPr>
          <p:cNvPr id="94" name="Google Shape;94;p13">
            <a:extLst>
              <a:ext uri="{FF2B5EF4-FFF2-40B4-BE49-F238E27FC236}">
                <a16:creationId xmlns:a16="http://schemas.microsoft.com/office/drawing/2014/main" id="{01FC06AE-9725-9B6C-CA48-05CFE37F3B28}"/>
              </a:ext>
            </a:extLst>
          </p:cNvPr>
          <p:cNvSpPr/>
          <p:nvPr/>
        </p:nvSpPr>
        <p:spPr>
          <a:xfrm>
            <a:off x="2475177" y="-3536336"/>
            <a:ext cx="3571013" cy="3581305"/>
          </a:xfrm>
          <a:custGeom>
            <a:avLst/>
            <a:gdLst/>
            <a:ahLst/>
            <a:cxnLst/>
            <a:rect l="l" t="t" r="r" b="b"/>
            <a:pathLst>
              <a:path w="4406900" h="4419600" extrusionOk="0">
                <a:moveTo>
                  <a:pt x="4356100" y="2724150"/>
                </a:moveTo>
                <a:cubicBezTo>
                  <a:pt x="4406900" y="3200400"/>
                  <a:pt x="4152900" y="3619500"/>
                  <a:pt x="4152900" y="3619500"/>
                </a:cubicBezTo>
                <a:cubicBezTo>
                  <a:pt x="3898900" y="4038600"/>
                  <a:pt x="3422650" y="4159250"/>
                  <a:pt x="3422650" y="4159250"/>
                </a:cubicBezTo>
                <a:cubicBezTo>
                  <a:pt x="2946400" y="4279900"/>
                  <a:pt x="2527300" y="4051300"/>
                  <a:pt x="2527300" y="4051300"/>
                </a:cubicBezTo>
                <a:cubicBezTo>
                  <a:pt x="2108200" y="3822700"/>
                  <a:pt x="1657350" y="4121150"/>
                  <a:pt x="1657350" y="4121150"/>
                </a:cubicBezTo>
                <a:cubicBezTo>
                  <a:pt x="1206500" y="4419600"/>
                  <a:pt x="857250" y="4133850"/>
                  <a:pt x="857250" y="4133850"/>
                </a:cubicBezTo>
                <a:cubicBezTo>
                  <a:pt x="508000" y="3848100"/>
                  <a:pt x="577850" y="3352800"/>
                  <a:pt x="577850" y="3352800"/>
                </a:cubicBezTo>
                <a:cubicBezTo>
                  <a:pt x="647700" y="2857500"/>
                  <a:pt x="488950" y="2552700"/>
                  <a:pt x="488950" y="2552700"/>
                </a:cubicBezTo>
                <a:cubicBezTo>
                  <a:pt x="330200" y="2247900"/>
                  <a:pt x="165100" y="1809750"/>
                  <a:pt x="165100" y="1809750"/>
                </a:cubicBezTo>
                <a:cubicBezTo>
                  <a:pt x="0" y="1371600"/>
                  <a:pt x="247650" y="1003300"/>
                  <a:pt x="247650" y="1003300"/>
                </a:cubicBezTo>
                <a:cubicBezTo>
                  <a:pt x="495300" y="635000"/>
                  <a:pt x="895350" y="463550"/>
                  <a:pt x="895350" y="463550"/>
                </a:cubicBezTo>
                <a:cubicBezTo>
                  <a:pt x="1295400" y="292100"/>
                  <a:pt x="1701800" y="146050"/>
                  <a:pt x="1701800" y="146050"/>
                </a:cubicBezTo>
                <a:cubicBezTo>
                  <a:pt x="2108200" y="0"/>
                  <a:pt x="2552700" y="44450"/>
                  <a:pt x="2552700" y="44450"/>
                </a:cubicBezTo>
                <a:cubicBezTo>
                  <a:pt x="2997200" y="88900"/>
                  <a:pt x="3143250" y="577850"/>
                  <a:pt x="3143250" y="577850"/>
                </a:cubicBezTo>
                <a:cubicBezTo>
                  <a:pt x="3289300" y="1066800"/>
                  <a:pt x="3562350" y="1301750"/>
                  <a:pt x="3562350" y="1301750"/>
                </a:cubicBezTo>
                <a:cubicBezTo>
                  <a:pt x="3835400" y="1536700"/>
                  <a:pt x="4070350" y="1892300"/>
                  <a:pt x="4070350" y="1892300"/>
                </a:cubicBezTo>
                <a:cubicBezTo>
                  <a:pt x="4305300" y="2247900"/>
                  <a:pt x="4356100" y="2724150"/>
                  <a:pt x="4356100" y="2724150"/>
                </a:cubicBezTo>
                <a:close/>
              </a:path>
            </a:pathLst>
          </a:custGeom>
          <a:solidFill>
            <a:srgbClr val="FFC4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3">
            <a:extLst>
              <a:ext uri="{FF2B5EF4-FFF2-40B4-BE49-F238E27FC236}">
                <a16:creationId xmlns:a16="http://schemas.microsoft.com/office/drawing/2014/main" id="{0B624868-C181-1335-3D2C-1E3C4C50FB13}"/>
              </a:ext>
            </a:extLst>
          </p:cNvPr>
          <p:cNvSpPr/>
          <p:nvPr/>
        </p:nvSpPr>
        <p:spPr>
          <a:xfrm>
            <a:off x="-2003441" y="8175091"/>
            <a:ext cx="1616734" cy="3216153"/>
          </a:xfrm>
          <a:custGeom>
            <a:avLst/>
            <a:gdLst/>
            <a:ahLst/>
            <a:cxnLst/>
            <a:rect l="l" t="t" r="r" b="b"/>
            <a:pathLst>
              <a:path w="1616734" h="3216153" extrusionOk="0">
                <a:moveTo>
                  <a:pt x="0" y="0"/>
                </a:moveTo>
                <a:lnTo>
                  <a:pt x="1616734" y="0"/>
                </a:lnTo>
                <a:lnTo>
                  <a:pt x="1616734" y="3216153"/>
                </a:lnTo>
                <a:lnTo>
                  <a:pt x="0" y="3216153"/>
                </a:lnTo>
                <a:lnTo>
                  <a:pt x="0" y="0"/>
                </a:lnTo>
                <a:close/>
              </a:path>
            </a:pathLst>
          </a:custGeom>
          <a:blipFill rotWithShape="1">
            <a:blip r:embed="rId7">
              <a:alphaModFix/>
            </a:blip>
            <a:stretch>
              <a:fillRect/>
            </a:stretch>
          </a:blipFill>
          <a:ln>
            <a:noFill/>
          </a:ln>
        </p:spPr>
        <p:txBody>
          <a:bodyPr/>
          <a:lstStyle/>
          <a:p>
            <a:endParaRPr lang="en-US"/>
          </a:p>
        </p:txBody>
      </p:sp>
      <p:sp>
        <p:nvSpPr>
          <p:cNvPr id="100" name="Google Shape;100;p13">
            <a:extLst>
              <a:ext uri="{FF2B5EF4-FFF2-40B4-BE49-F238E27FC236}">
                <a16:creationId xmlns:a16="http://schemas.microsoft.com/office/drawing/2014/main" id="{136A5F58-1E9A-235A-A729-4E4AEFBB8523}"/>
              </a:ext>
            </a:extLst>
          </p:cNvPr>
          <p:cNvSpPr/>
          <p:nvPr/>
        </p:nvSpPr>
        <p:spPr>
          <a:xfrm>
            <a:off x="1344378" y="11161341"/>
            <a:ext cx="4348056" cy="830083"/>
          </a:xfrm>
          <a:custGeom>
            <a:avLst/>
            <a:gdLst/>
            <a:ahLst/>
            <a:cxnLst/>
            <a:rect l="l" t="t" r="r" b="b"/>
            <a:pathLst>
              <a:path w="4348056" h="830083" extrusionOk="0">
                <a:moveTo>
                  <a:pt x="0" y="0"/>
                </a:moveTo>
                <a:lnTo>
                  <a:pt x="4348056" y="0"/>
                </a:lnTo>
                <a:lnTo>
                  <a:pt x="4348056" y="830084"/>
                </a:lnTo>
                <a:lnTo>
                  <a:pt x="0" y="830084"/>
                </a:lnTo>
                <a:lnTo>
                  <a:pt x="0" y="0"/>
                </a:lnTo>
                <a:close/>
              </a:path>
            </a:pathLst>
          </a:custGeom>
          <a:blipFill rotWithShape="1">
            <a:blip r:embed="rId8">
              <a:alphaModFix/>
            </a:blip>
            <a:stretch>
              <a:fillRect/>
            </a:stretch>
          </a:blipFill>
          <a:ln>
            <a:noFill/>
          </a:ln>
        </p:spPr>
        <p:txBody>
          <a:bodyPr/>
          <a:lstStyle/>
          <a:p>
            <a:endParaRPr lang="en-US"/>
          </a:p>
        </p:txBody>
      </p:sp>
      <p:grpSp>
        <p:nvGrpSpPr>
          <p:cNvPr id="101" name="Google Shape;101;p13">
            <a:extLst>
              <a:ext uri="{FF2B5EF4-FFF2-40B4-BE49-F238E27FC236}">
                <a16:creationId xmlns:a16="http://schemas.microsoft.com/office/drawing/2014/main" id="{C3D7A83F-2680-056E-6662-BAEF8D72EBE8}"/>
              </a:ext>
            </a:extLst>
          </p:cNvPr>
          <p:cNvGrpSpPr/>
          <p:nvPr/>
        </p:nvGrpSpPr>
        <p:grpSpPr>
          <a:xfrm>
            <a:off x="18893448" y="10385325"/>
            <a:ext cx="1900482" cy="2011838"/>
            <a:chOff x="0" y="-47625"/>
            <a:chExt cx="812800" cy="860425"/>
          </a:xfrm>
        </p:grpSpPr>
        <p:sp>
          <p:nvSpPr>
            <p:cNvPr id="102" name="Google Shape;102;p13">
              <a:extLst>
                <a:ext uri="{FF2B5EF4-FFF2-40B4-BE49-F238E27FC236}">
                  <a16:creationId xmlns:a16="http://schemas.microsoft.com/office/drawing/2014/main" id="{B30DD7F9-EC6F-B66C-2477-8A83A928C516}"/>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03" name="Google Shape;103;p13">
              <a:extLst>
                <a:ext uri="{FF2B5EF4-FFF2-40B4-BE49-F238E27FC236}">
                  <a16:creationId xmlns:a16="http://schemas.microsoft.com/office/drawing/2014/main" id="{E55DEC25-3711-CC29-88CB-C6BD78F30EBF}"/>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4" name="Google Shape;104;p13">
            <a:extLst>
              <a:ext uri="{FF2B5EF4-FFF2-40B4-BE49-F238E27FC236}">
                <a16:creationId xmlns:a16="http://schemas.microsoft.com/office/drawing/2014/main" id="{88D7C599-7300-3A62-D938-3A2C941E3E68}"/>
              </a:ext>
            </a:extLst>
          </p:cNvPr>
          <p:cNvSpPr/>
          <p:nvPr/>
        </p:nvSpPr>
        <p:spPr>
          <a:xfrm>
            <a:off x="18720614" y="7234251"/>
            <a:ext cx="3052749" cy="3052749"/>
          </a:xfrm>
          <a:custGeom>
            <a:avLst/>
            <a:gdLst/>
            <a:ahLst/>
            <a:cxnLst/>
            <a:rect l="l" t="t" r="r" b="b"/>
            <a:pathLst>
              <a:path w="3052749" h="3052749" extrusionOk="0">
                <a:moveTo>
                  <a:pt x="0" y="0"/>
                </a:moveTo>
                <a:lnTo>
                  <a:pt x="3052749" y="0"/>
                </a:lnTo>
                <a:lnTo>
                  <a:pt x="3052749" y="3052749"/>
                </a:lnTo>
                <a:lnTo>
                  <a:pt x="0" y="3052749"/>
                </a:lnTo>
                <a:lnTo>
                  <a:pt x="0" y="0"/>
                </a:lnTo>
                <a:close/>
              </a:path>
            </a:pathLst>
          </a:custGeom>
          <a:blipFill rotWithShape="1">
            <a:blip r:embed="rId9">
              <a:alphaModFix/>
            </a:blip>
            <a:stretch>
              <a:fillRect/>
            </a:stretch>
          </a:blipFill>
          <a:ln>
            <a:noFill/>
          </a:ln>
        </p:spPr>
        <p:txBody>
          <a:bodyPr/>
          <a:lstStyle/>
          <a:p>
            <a:endParaRPr lang="en-US"/>
          </a:p>
        </p:txBody>
      </p:sp>
      <p:grpSp>
        <p:nvGrpSpPr>
          <p:cNvPr id="108" name="Google Shape;108;p13">
            <a:extLst>
              <a:ext uri="{FF2B5EF4-FFF2-40B4-BE49-F238E27FC236}">
                <a16:creationId xmlns:a16="http://schemas.microsoft.com/office/drawing/2014/main" id="{1068001E-8593-2B11-FCEF-145C3D98ED24}"/>
              </a:ext>
            </a:extLst>
          </p:cNvPr>
          <p:cNvGrpSpPr/>
          <p:nvPr/>
        </p:nvGrpSpPr>
        <p:grpSpPr>
          <a:xfrm>
            <a:off x="-2216282" y="1478307"/>
            <a:ext cx="2166483" cy="809656"/>
            <a:chOff x="0" y="-47625"/>
            <a:chExt cx="3458111" cy="1292361"/>
          </a:xfrm>
        </p:grpSpPr>
        <p:sp>
          <p:nvSpPr>
            <p:cNvPr id="109" name="Google Shape;109;p13">
              <a:extLst>
                <a:ext uri="{FF2B5EF4-FFF2-40B4-BE49-F238E27FC236}">
                  <a16:creationId xmlns:a16="http://schemas.microsoft.com/office/drawing/2014/main" id="{54677B2A-9CE4-D8B2-1EDD-26A0C4A92FED}"/>
                </a:ext>
              </a:extLst>
            </p:cNvPr>
            <p:cNvSpPr/>
            <p:nvPr/>
          </p:nvSpPr>
          <p:spPr>
            <a:xfrm>
              <a:off x="0" y="0"/>
              <a:ext cx="3458111" cy="1244736"/>
            </a:xfrm>
            <a:custGeom>
              <a:avLst/>
              <a:gdLst/>
              <a:ahLst/>
              <a:cxnLst/>
              <a:rect l="l" t="t" r="r" b="b"/>
              <a:pathLst>
                <a:path w="3458111" h="1244736" extrusionOk="0">
                  <a:moveTo>
                    <a:pt x="0" y="0"/>
                  </a:moveTo>
                  <a:lnTo>
                    <a:pt x="3458111" y="0"/>
                  </a:lnTo>
                  <a:lnTo>
                    <a:pt x="3458111" y="1244736"/>
                  </a:lnTo>
                  <a:lnTo>
                    <a:pt x="0" y="1244736"/>
                  </a:lnTo>
                  <a:close/>
                </a:path>
              </a:pathLst>
            </a:custGeom>
            <a:solidFill>
              <a:srgbClr val="0E8CFE"/>
            </a:solidFill>
            <a:ln>
              <a:noFill/>
            </a:ln>
          </p:spPr>
          <p:txBody>
            <a:bodyPr/>
            <a:lstStyle/>
            <a:p>
              <a:endParaRPr lang="en-US"/>
            </a:p>
          </p:txBody>
        </p:sp>
        <p:sp>
          <p:nvSpPr>
            <p:cNvPr id="110" name="Google Shape;110;p13">
              <a:extLst>
                <a:ext uri="{FF2B5EF4-FFF2-40B4-BE49-F238E27FC236}">
                  <a16:creationId xmlns:a16="http://schemas.microsoft.com/office/drawing/2014/main" id="{97E4784E-017B-3525-523A-B43BF7BA1EF1}"/>
                </a:ext>
              </a:extLst>
            </p:cNvPr>
            <p:cNvSpPr txBox="1"/>
            <p:nvPr/>
          </p:nvSpPr>
          <p:spPr>
            <a:xfrm>
              <a:off x="0" y="-47625"/>
              <a:ext cx="3458111" cy="129236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3" name="Google Shape;113;p13">
            <a:extLst>
              <a:ext uri="{FF2B5EF4-FFF2-40B4-BE49-F238E27FC236}">
                <a16:creationId xmlns:a16="http://schemas.microsoft.com/office/drawing/2014/main" id="{5B705D17-C5E4-AAA0-1F9F-A36D0F5B8023}"/>
              </a:ext>
            </a:extLst>
          </p:cNvPr>
          <p:cNvGrpSpPr/>
          <p:nvPr/>
        </p:nvGrpSpPr>
        <p:grpSpPr>
          <a:xfrm>
            <a:off x="14690714" y="-1536901"/>
            <a:ext cx="3285412" cy="1376761"/>
            <a:chOff x="0" y="0"/>
            <a:chExt cx="4380549" cy="1835682"/>
          </a:xfrm>
        </p:grpSpPr>
        <p:sp>
          <p:nvSpPr>
            <p:cNvPr id="114" name="Google Shape;114;p13">
              <a:extLst>
                <a:ext uri="{FF2B5EF4-FFF2-40B4-BE49-F238E27FC236}">
                  <a16:creationId xmlns:a16="http://schemas.microsoft.com/office/drawing/2014/main" id="{48755F35-DC9B-2E44-173F-3D40E4B5265B}"/>
                </a:ext>
              </a:extLst>
            </p:cNvPr>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10">
                <a:alphaModFix/>
              </a:blip>
              <a:stretch>
                <a:fillRect/>
              </a:stretch>
            </a:blipFill>
            <a:ln>
              <a:noFill/>
            </a:ln>
          </p:spPr>
          <p:txBody>
            <a:bodyPr/>
            <a:lstStyle/>
            <a:p>
              <a:endParaRPr lang="en-US"/>
            </a:p>
          </p:txBody>
        </p:sp>
        <p:sp>
          <p:nvSpPr>
            <p:cNvPr id="115" name="Google Shape;115;p13">
              <a:extLst>
                <a:ext uri="{FF2B5EF4-FFF2-40B4-BE49-F238E27FC236}">
                  <a16:creationId xmlns:a16="http://schemas.microsoft.com/office/drawing/2014/main" id="{C1AA9650-8568-387C-D3EC-048DAE3E1176}"/>
                </a:ext>
              </a:extLst>
            </p:cNvPr>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10">
                <a:alphaModFix/>
              </a:blip>
              <a:stretch>
                <a:fillRect/>
              </a:stretch>
            </a:blipFill>
            <a:ln>
              <a:noFill/>
            </a:ln>
          </p:spPr>
          <p:txBody>
            <a:bodyPr/>
            <a:lstStyle/>
            <a:p>
              <a:endParaRPr lang="en-US"/>
            </a:p>
          </p:txBody>
        </p:sp>
        <p:sp>
          <p:nvSpPr>
            <p:cNvPr id="116" name="Google Shape;116;p13">
              <a:extLst>
                <a:ext uri="{FF2B5EF4-FFF2-40B4-BE49-F238E27FC236}">
                  <a16:creationId xmlns:a16="http://schemas.microsoft.com/office/drawing/2014/main" id="{63B5AF2C-CA60-2F4D-CF92-F3D0EC533457}"/>
                </a:ext>
              </a:extLst>
            </p:cNvPr>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10">
                <a:alphaModFix/>
              </a:blip>
              <a:stretch>
                <a:fillRect/>
              </a:stretch>
            </a:blipFill>
            <a:ln>
              <a:noFill/>
            </a:ln>
          </p:spPr>
          <p:txBody>
            <a:bodyPr/>
            <a:lstStyle/>
            <a:p>
              <a:endParaRPr lang="en-US"/>
            </a:p>
          </p:txBody>
        </p:sp>
      </p:grpSp>
      <p:grpSp>
        <p:nvGrpSpPr>
          <p:cNvPr id="4" name="Google Shape;95;p13">
            <a:extLst>
              <a:ext uri="{FF2B5EF4-FFF2-40B4-BE49-F238E27FC236}">
                <a16:creationId xmlns:a16="http://schemas.microsoft.com/office/drawing/2014/main" id="{4FD9C7AC-2932-D70C-53F4-0D27E2FD07A9}"/>
              </a:ext>
            </a:extLst>
          </p:cNvPr>
          <p:cNvGrpSpPr/>
          <p:nvPr/>
        </p:nvGrpSpPr>
        <p:grpSpPr>
          <a:xfrm>
            <a:off x="1663521" y="5010021"/>
            <a:ext cx="14609109" cy="1989291"/>
            <a:chOff x="0" y="-47625"/>
            <a:chExt cx="3847667" cy="523928"/>
          </a:xfrm>
          <a:solidFill>
            <a:srgbClr val="B35EFF"/>
          </a:solidFill>
        </p:grpSpPr>
        <p:sp>
          <p:nvSpPr>
            <p:cNvPr id="5" name="Google Shape;96;p13">
              <a:extLst>
                <a:ext uri="{FF2B5EF4-FFF2-40B4-BE49-F238E27FC236}">
                  <a16:creationId xmlns:a16="http://schemas.microsoft.com/office/drawing/2014/main" id="{15335B12-6926-45D3-523F-F781AEFA7E1B}"/>
                </a:ext>
              </a:extLst>
            </p:cNvPr>
            <p:cNvSpPr/>
            <p:nvPr/>
          </p:nvSpPr>
          <p:spPr>
            <a:xfrm>
              <a:off x="0" y="0"/>
              <a:ext cx="3847667" cy="476303"/>
            </a:xfrm>
            <a:custGeom>
              <a:avLst/>
              <a:gdLst/>
              <a:ahLst/>
              <a:cxnLst/>
              <a:rect l="l" t="t" r="r" b="b"/>
              <a:pathLst>
                <a:path w="3847667" h="476303" extrusionOk="0">
                  <a:moveTo>
                    <a:pt x="0" y="0"/>
                  </a:moveTo>
                  <a:lnTo>
                    <a:pt x="3847667" y="0"/>
                  </a:lnTo>
                  <a:lnTo>
                    <a:pt x="3847667" y="476303"/>
                  </a:lnTo>
                  <a:lnTo>
                    <a:pt x="0" y="476303"/>
                  </a:lnTo>
                  <a:close/>
                </a:path>
              </a:pathLst>
            </a:custGeom>
            <a:grpFill/>
            <a:ln>
              <a:noFill/>
            </a:ln>
          </p:spPr>
          <p:txBody>
            <a:bodyPr/>
            <a:lstStyle/>
            <a:p>
              <a:endParaRPr lang="en-US"/>
            </a:p>
          </p:txBody>
        </p:sp>
        <p:sp>
          <p:nvSpPr>
            <p:cNvPr id="6" name="Google Shape;97;p13">
              <a:extLst>
                <a:ext uri="{FF2B5EF4-FFF2-40B4-BE49-F238E27FC236}">
                  <a16:creationId xmlns:a16="http://schemas.microsoft.com/office/drawing/2014/main" id="{ADB50EE6-0A8E-31C4-A0CE-474FBBCA3670}"/>
                </a:ext>
              </a:extLst>
            </p:cNvPr>
            <p:cNvSpPr txBox="1"/>
            <p:nvPr/>
          </p:nvSpPr>
          <p:spPr>
            <a:xfrm>
              <a:off x="0" y="-47625"/>
              <a:ext cx="3847667" cy="523928"/>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 name="Google Shape;112;p13">
            <a:extLst>
              <a:ext uri="{FF2B5EF4-FFF2-40B4-BE49-F238E27FC236}">
                <a16:creationId xmlns:a16="http://schemas.microsoft.com/office/drawing/2014/main" id="{3FF933B0-9120-900B-6948-78F1850AB2E0}"/>
              </a:ext>
            </a:extLst>
          </p:cNvPr>
          <p:cNvSpPr txBox="1"/>
          <p:nvPr/>
        </p:nvSpPr>
        <p:spPr>
          <a:xfrm>
            <a:off x="2738865" y="3954591"/>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Vanderbilt University</a:t>
            </a:r>
            <a:endParaRPr sz="4000" i="1" dirty="0"/>
          </a:p>
        </p:txBody>
      </p:sp>
      <p:grpSp>
        <p:nvGrpSpPr>
          <p:cNvPr id="117" name="Google Shape;117;p13">
            <a:extLst>
              <a:ext uri="{FF2B5EF4-FFF2-40B4-BE49-F238E27FC236}">
                <a16:creationId xmlns:a16="http://schemas.microsoft.com/office/drawing/2014/main" id="{B87605E2-973F-5BF7-3502-7847D46B123F}"/>
              </a:ext>
            </a:extLst>
          </p:cNvPr>
          <p:cNvGrpSpPr/>
          <p:nvPr/>
        </p:nvGrpSpPr>
        <p:grpSpPr>
          <a:xfrm>
            <a:off x="16153508" y="5143500"/>
            <a:ext cx="507533" cy="537271"/>
            <a:chOff x="0" y="-47625"/>
            <a:chExt cx="812800" cy="860425"/>
          </a:xfrm>
        </p:grpSpPr>
        <p:sp>
          <p:nvSpPr>
            <p:cNvPr id="118" name="Google Shape;118;p13">
              <a:extLst>
                <a:ext uri="{FF2B5EF4-FFF2-40B4-BE49-F238E27FC236}">
                  <a16:creationId xmlns:a16="http://schemas.microsoft.com/office/drawing/2014/main" id="{AFE66AC6-7DB8-9FB0-0F0E-90FE9B199BA9}"/>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19" name="Google Shape;119;p13">
              <a:extLst>
                <a:ext uri="{FF2B5EF4-FFF2-40B4-BE49-F238E27FC236}">
                  <a16:creationId xmlns:a16="http://schemas.microsoft.com/office/drawing/2014/main" id="{A709E1EC-03F4-6F0F-8429-C99C9E8DD11C}"/>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0" name="Google Shape;120;p13">
            <a:extLst>
              <a:ext uri="{FF2B5EF4-FFF2-40B4-BE49-F238E27FC236}">
                <a16:creationId xmlns:a16="http://schemas.microsoft.com/office/drawing/2014/main" id="{37208407-6601-6192-2330-1CDDEC7BBCEF}"/>
              </a:ext>
            </a:extLst>
          </p:cNvPr>
          <p:cNvGrpSpPr/>
          <p:nvPr/>
        </p:nvGrpSpPr>
        <p:grpSpPr>
          <a:xfrm>
            <a:off x="16151680" y="6579959"/>
            <a:ext cx="507533" cy="537271"/>
            <a:chOff x="0" y="-47625"/>
            <a:chExt cx="812800" cy="860425"/>
          </a:xfrm>
        </p:grpSpPr>
        <p:sp>
          <p:nvSpPr>
            <p:cNvPr id="121" name="Google Shape;121;p13">
              <a:extLst>
                <a:ext uri="{FF2B5EF4-FFF2-40B4-BE49-F238E27FC236}">
                  <a16:creationId xmlns:a16="http://schemas.microsoft.com/office/drawing/2014/main" id="{C5DB7B00-9175-9B6A-EBD2-9881E9FE0107}"/>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2" name="Google Shape;122;p13">
              <a:extLst>
                <a:ext uri="{FF2B5EF4-FFF2-40B4-BE49-F238E27FC236}">
                  <a16:creationId xmlns:a16="http://schemas.microsoft.com/office/drawing/2014/main" id="{0B4BDF01-5050-8138-55B8-6AA592914812}"/>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3" name="Google Shape;123;p13">
            <a:extLst>
              <a:ext uri="{FF2B5EF4-FFF2-40B4-BE49-F238E27FC236}">
                <a16:creationId xmlns:a16="http://schemas.microsoft.com/office/drawing/2014/main" id="{C828E209-6F07-F750-CA32-3B1CDBBC78AA}"/>
              </a:ext>
            </a:extLst>
          </p:cNvPr>
          <p:cNvGrpSpPr/>
          <p:nvPr/>
        </p:nvGrpSpPr>
        <p:grpSpPr>
          <a:xfrm>
            <a:off x="16153508" y="5852591"/>
            <a:ext cx="507533" cy="537271"/>
            <a:chOff x="0" y="-47625"/>
            <a:chExt cx="812800" cy="860425"/>
          </a:xfrm>
        </p:grpSpPr>
        <p:sp>
          <p:nvSpPr>
            <p:cNvPr id="124" name="Google Shape;124;p13">
              <a:extLst>
                <a:ext uri="{FF2B5EF4-FFF2-40B4-BE49-F238E27FC236}">
                  <a16:creationId xmlns:a16="http://schemas.microsoft.com/office/drawing/2014/main" id="{B02A5D45-A1D0-96E2-1289-6C50A5300734}"/>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5" name="Google Shape;125;p13">
              <a:extLst>
                <a:ext uri="{FF2B5EF4-FFF2-40B4-BE49-F238E27FC236}">
                  <a16:creationId xmlns:a16="http://schemas.microsoft.com/office/drawing/2014/main" id="{4AF48BAA-E909-83D9-171E-45673667FCFD}"/>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461623930"/>
      </p:ext>
    </p:extLst>
  </p:cSld>
  <p:clrMapOvr>
    <a:masterClrMapping/>
  </p:clrMapOvr>
  <mc:AlternateContent xmlns:mc="http://schemas.openxmlformats.org/markup-compatibility/2006" xmlns:p14="http://schemas.microsoft.com/office/powerpoint/2010/main">
    <mc:Choice Requires="p14">
      <p:transition p14:dur="250">
        <p:push/>
      </p:transition>
    </mc:Choice>
    <mc:Fallback xmlns="">
      <p:transition>
        <p:push/>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F6"/>
        </a:solidFill>
        <a:effectLst/>
      </p:bgPr>
    </p:bg>
    <p:spTree>
      <p:nvGrpSpPr>
        <p:cNvPr id="1" name="Shape 83">
          <a:extLst>
            <a:ext uri="{FF2B5EF4-FFF2-40B4-BE49-F238E27FC236}">
              <a16:creationId xmlns:a16="http://schemas.microsoft.com/office/drawing/2014/main" id="{0821AAC7-4113-996D-EF86-2F235B3307FA}"/>
            </a:ext>
          </a:extLst>
        </p:cNvPr>
        <p:cNvGrpSpPr/>
        <p:nvPr/>
      </p:nvGrpSpPr>
      <p:grpSpPr>
        <a:xfrm>
          <a:off x="0" y="0"/>
          <a:ext cx="0" cy="0"/>
          <a:chOff x="0" y="0"/>
          <a:chExt cx="0" cy="0"/>
        </a:xfrm>
      </p:grpSpPr>
      <p:grpSp>
        <p:nvGrpSpPr>
          <p:cNvPr id="86" name="Google Shape;86;p13">
            <a:extLst>
              <a:ext uri="{FF2B5EF4-FFF2-40B4-BE49-F238E27FC236}">
                <a16:creationId xmlns:a16="http://schemas.microsoft.com/office/drawing/2014/main" id="{E5773A2A-95F4-C384-73AE-2195573F99B5}"/>
              </a:ext>
            </a:extLst>
          </p:cNvPr>
          <p:cNvGrpSpPr>
            <a:grpSpLocks noGrp="1" noUngrp="1" noRot="1" noMove="1" noResize="1"/>
          </p:cNvGrpSpPr>
          <p:nvPr/>
        </p:nvGrpSpPr>
        <p:grpSpPr>
          <a:xfrm>
            <a:off x="7967" y="-160140"/>
            <a:ext cx="18288000" cy="10467826"/>
            <a:chOff x="0" y="-47625"/>
            <a:chExt cx="4816593" cy="2756958"/>
          </a:xfrm>
        </p:grpSpPr>
        <p:sp>
          <p:nvSpPr>
            <p:cNvPr id="87" name="Google Shape;87;p13">
              <a:extLst>
                <a:ext uri="{FF2B5EF4-FFF2-40B4-BE49-F238E27FC236}">
                  <a16:creationId xmlns:a16="http://schemas.microsoft.com/office/drawing/2014/main" id="{9955C68D-F24F-2F46-7315-B71E0E921DA8}"/>
                </a:ext>
              </a:extLst>
            </p:cNvPr>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extrusionOk="0">
                  <a:moveTo>
                    <a:pt x="0" y="0"/>
                  </a:moveTo>
                  <a:lnTo>
                    <a:pt x="4816592" y="0"/>
                  </a:lnTo>
                  <a:lnTo>
                    <a:pt x="4816592" y="2709333"/>
                  </a:lnTo>
                  <a:lnTo>
                    <a:pt x="0" y="2709333"/>
                  </a:lnTo>
                  <a:close/>
                </a:path>
              </a:pathLst>
            </a:custGeom>
            <a:solidFill>
              <a:srgbClr val="000000">
                <a:alpha val="0"/>
              </a:srgbClr>
            </a:solidFill>
            <a:ln w="47625" cap="sq" cmpd="sng">
              <a:solidFill>
                <a:srgbClr val="000000"/>
              </a:solidFill>
              <a:prstDash val="solid"/>
              <a:miter lim="8000"/>
              <a:headEnd type="none" w="sm" len="sm"/>
              <a:tailEnd type="none" w="sm" len="sm"/>
            </a:ln>
          </p:spPr>
          <p:txBody>
            <a:bodyPr/>
            <a:lstStyle/>
            <a:p>
              <a:endParaRPr lang="en-US"/>
            </a:p>
          </p:txBody>
        </p:sp>
        <p:sp>
          <p:nvSpPr>
            <p:cNvPr id="88" name="Google Shape;88;p13">
              <a:extLst>
                <a:ext uri="{FF2B5EF4-FFF2-40B4-BE49-F238E27FC236}">
                  <a16:creationId xmlns:a16="http://schemas.microsoft.com/office/drawing/2014/main" id="{225218B4-9591-2323-CB93-054AD672AC76}"/>
                </a:ext>
              </a:extLst>
            </p:cNvPr>
            <p:cNvSpPr txBox="1">
              <a:spLocks noGrp="1" noRot="1" noMove="1" noResize="1" noEditPoints="1" noAdjustHandles="1" noChangeArrowheads="1" noChangeShapeType="1"/>
            </p:cNvSpPr>
            <p:nvPr/>
          </p:nvSpPr>
          <p:spPr>
            <a:xfrm>
              <a:off x="0" y="-47625"/>
              <a:ext cx="4816593"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4" name="Google Shape;84;p13">
            <a:extLst>
              <a:ext uri="{FF2B5EF4-FFF2-40B4-BE49-F238E27FC236}">
                <a16:creationId xmlns:a16="http://schemas.microsoft.com/office/drawing/2014/main" id="{9702B06E-23CA-FE6A-06E1-69DD1C388104}"/>
              </a:ext>
            </a:extLst>
          </p:cNvPr>
          <p:cNvSpPr/>
          <p:nvPr/>
        </p:nvSpPr>
        <p:spPr>
          <a:xfrm>
            <a:off x="18288000" y="-21017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85" name="Google Shape;85;p13">
            <a:extLst>
              <a:ext uri="{FF2B5EF4-FFF2-40B4-BE49-F238E27FC236}">
                <a16:creationId xmlns:a16="http://schemas.microsoft.com/office/drawing/2014/main" id="{EAF67C44-FD2E-4323-C672-34141B68CD10}"/>
              </a:ext>
            </a:extLst>
          </p:cNvPr>
          <p:cNvSpPr/>
          <p:nvPr/>
        </p:nvSpPr>
        <p:spPr>
          <a:xfrm>
            <a:off x="-4615269" y="-455925"/>
            <a:ext cx="4283248" cy="4283248"/>
          </a:xfrm>
          <a:custGeom>
            <a:avLst/>
            <a:gdLst/>
            <a:ahLst/>
            <a:cxnLst/>
            <a:rect l="l" t="t" r="r" b="b"/>
            <a:pathLst>
              <a:path w="4283248" h="4283248" extrusionOk="0">
                <a:moveTo>
                  <a:pt x="0" y="0"/>
                </a:moveTo>
                <a:lnTo>
                  <a:pt x="4283248" y="0"/>
                </a:lnTo>
                <a:lnTo>
                  <a:pt x="4283248" y="4283249"/>
                </a:lnTo>
                <a:lnTo>
                  <a:pt x="0" y="4283249"/>
                </a:lnTo>
                <a:lnTo>
                  <a:pt x="0" y="0"/>
                </a:lnTo>
                <a:close/>
              </a:path>
            </a:pathLst>
          </a:custGeom>
          <a:blipFill rotWithShape="1">
            <a:blip r:embed="rId4">
              <a:alphaModFix/>
            </a:blip>
            <a:stretch>
              <a:fillRect/>
            </a:stretch>
          </a:blipFill>
          <a:ln>
            <a:noFill/>
          </a:ln>
        </p:spPr>
        <p:txBody>
          <a:bodyPr/>
          <a:lstStyle/>
          <a:p>
            <a:endParaRPr lang="en-US"/>
          </a:p>
        </p:txBody>
      </p:sp>
      <p:grpSp>
        <p:nvGrpSpPr>
          <p:cNvPr id="89" name="Google Shape;89;p13">
            <a:extLst>
              <a:ext uri="{FF2B5EF4-FFF2-40B4-BE49-F238E27FC236}">
                <a16:creationId xmlns:a16="http://schemas.microsoft.com/office/drawing/2014/main" id="{B9F5B48F-7DFD-3430-0331-D45DF853EE89}"/>
              </a:ext>
            </a:extLst>
          </p:cNvPr>
          <p:cNvGrpSpPr/>
          <p:nvPr/>
        </p:nvGrpSpPr>
        <p:grpSpPr>
          <a:xfrm>
            <a:off x="6929546" y="-5000371"/>
            <a:ext cx="880030" cy="4871267"/>
            <a:chOff x="0" y="-47625"/>
            <a:chExt cx="231777" cy="1282968"/>
          </a:xfrm>
        </p:grpSpPr>
        <p:sp>
          <p:nvSpPr>
            <p:cNvPr id="90" name="Google Shape;90;p13">
              <a:extLst>
                <a:ext uri="{FF2B5EF4-FFF2-40B4-BE49-F238E27FC236}">
                  <a16:creationId xmlns:a16="http://schemas.microsoft.com/office/drawing/2014/main" id="{81AC3F3A-4DEF-EA62-52DE-C50416012074}"/>
                </a:ext>
              </a:extLst>
            </p:cNvPr>
            <p:cNvSpPr/>
            <p:nvPr/>
          </p:nvSpPr>
          <p:spPr>
            <a:xfrm>
              <a:off x="0" y="0"/>
              <a:ext cx="231777" cy="1235343"/>
            </a:xfrm>
            <a:custGeom>
              <a:avLst/>
              <a:gdLst/>
              <a:ahLst/>
              <a:cxnLst/>
              <a:rect l="l" t="t" r="r" b="b"/>
              <a:pathLst>
                <a:path w="231777" h="1235343" extrusionOk="0">
                  <a:moveTo>
                    <a:pt x="0" y="0"/>
                  </a:moveTo>
                  <a:lnTo>
                    <a:pt x="231777" y="0"/>
                  </a:lnTo>
                  <a:lnTo>
                    <a:pt x="231777" y="1235343"/>
                  </a:lnTo>
                  <a:lnTo>
                    <a:pt x="0" y="1235343"/>
                  </a:lnTo>
                  <a:close/>
                </a:path>
              </a:pathLst>
            </a:custGeom>
            <a:solidFill>
              <a:srgbClr val="FFC418"/>
            </a:solidFill>
            <a:ln>
              <a:noFill/>
            </a:ln>
          </p:spPr>
          <p:txBody>
            <a:bodyPr/>
            <a:lstStyle/>
            <a:p>
              <a:endParaRPr lang="en-US"/>
            </a:p>
          </p:txBody>
        </p:sp>
        <p:sp>
          <p:nvSpPr>
            <p:cNvPr id="91" name="Google Shape;91;p13">
              <a:extLst>
                <a:ext uri="{FF2B5EF4-FFF2-40B4-BE49-F238E27FC236}">
                  <a16:creationId xmlns:a16="http://schemas.microsoft.com/office/drawing/2014/main" id="{36AB1A29-38BD-9985-8FA4-E4017A2416CC}"/>
                </a:ext>
              </a:extLst>
            </p:cNvPr>
            <p:cNvSpPr txBox="1"/>
            <p:nvPr/>
          </p:nvSpPr>
          <p:spPr>
            <a:xfrm>
              <a:off x="0" y="-47625"/>
              <a:ext cx="231777" cy="128296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2" name="Google Shape;92;p13">
            <a:extLst>
              <a:ext uri="{FF2B5EF4-FFF2-40B4-BE49-F238E27FC236}">
                <a16:creationId xmlns:a16="http://schemas.microsoft.com/office/drawing/2014/main" id="{4EF5E141-5A34-28E7-E59C-4B1F4274A535}"/>
              </a:ext>
            </a:extLst>
          </p:cNvPr>
          <p:cNvSpPr/>
          <p:nvPr/>
        </p:nvSpPr>
        <p:spPr>
          <a:xfrm rot="-5400000">
            <a:off x="8676258" y="-6539387"/>
            <a:ext cx="6074727" cy="6835135"/>
          </a:xfrm>
          <a:custGeom>
            <a:avLst/>
            <a:gdLst/>
            <a:ahLst/>
            <a:cxnLst/>
            <a:rect l="l" t="t" r="r" b="b"/>
            <a:pathLst>
              <a:path w="6074727" h="6835135" extrusionOk="0">
                <a:moveTo>
                  <a:pt x="0" y="0"/>
                </a:moveTo>
                <a:lnTo>
                  <a:pt x="6074726" y="0"/>
                </a:lnTo>
                <a:lnTo>
                  <a:pt x="6074726" y="6835136"/>
                </a:lnTo>
                <a:lnTo>
                  <a:pt x="0" y="6835136"/>
                </a:lnTo>
                <a:lnTo>
                  <a:pt x="0" y="0"/>
                </a:lnTo>
                <a:close/>
              </a:path>
            </a:pathLst>
          </a:custGeom>
          <a:blipFill rotWithShape="1">
            <a:blip r:embed="rId5">
              <a:alphaModFix/>
            </a:blip>
            <a:stretch>
              <a:fillRect/>
            </a:stretch>
          </a:blipFill>
          <a:ln>
            <a:noFill/>
          </a:ln>
        </p:spPr>
        <p:txBody>
          <a:bodyPr/>
          <a:lstStyle/>
          <a:p>
            <a:endParaRPr lang="en-US"/>
          </a:p>
        </p:txBody>
      </p:sp>
      <p:sp>
        <p:nvSpPr>
          <p:cNvPr id="93" name="Google Shape;93;p13">
            <a:extLst>
              <a:ext uri="{FF2B5EF4-FFF2-40B4-BE49-F238E27FC236}">
                <a16:creationId xmlns:a16="http://schemas.microsoft.com/office/drawing/2014/main" id="{AB833520-CCF1-C994-CADF-B08DF840B06F}"/>
              </a:ext>
            </a:extLst>
          </p:cNvPr>
          <p:cNvSpPr/>
          <p:nvPr/>
        </p:nvSpPr>
        <p:spPr>
          <a:xfrm>
            <a:off x="6046190" y="11147858"/>
            <a:ext cx="9084999" cy="6382212"/>
          </a:xfrm>
          <a:custGeom>
            <a:avLst/>
            <a:gdLst/>
            <a:ahLst/>
            <a:cxnLst/>
            <a:rect l="l" t="t" r="r" b="b"/>
            <a:pathLst>
              <a:path w="9084999" h="6382212" extrusionOk="0">
                <a:moveTo>
                  <a:pt x="0" y="0"/>
                </a:moveTo>
                <a:lnTo>
                  <a:pt x="9084999" y="0"/>
                </a:lnTo>
                <a:lnTo>
                  <a:pt x="9084999" y="6382212"/>
                </a:lnTo>
                <a:lnTo>
                  <a:pt x="0" y="6382212"/>
                </a:lnTo>
                <a:lnTo>
                  <a:pt x="0" y="0"/>
                </a:lnTo>
                <a:close/>
              </a:path>
            </a:pathLst>
          </a:custGeom>
          <a:blipFill rotWithShape="1">
            <a:blip r:embed="rId6">
              <a:alphaModFix/>
            </a:blip>
            <a:stretch>
              <a:fillRect/>
            </a:stretch>
          </a:blipFill>
          <a:ln>
            <a:noFill/>
          </a:ln>
        </p:spPr>
        <p:txBody>
          <a:bodyPr/>
          <a:lstStyle/>
          <a:p>
            <a:endParaRPr lang="en-US"/>
          </a:p>
        </p:txBody>
      </p:sp>
      <p:sp>
        <p:nvSpPr>
          <p:cNvPr id="94" name="Google Shape;94;p13">
            <a:extLst>
              <a:ext uri="{FF2B5EF4-FFF2-40B4-BE49-F238E27FC236}">
                <a16:creationId xmlns:a16="http://schemas.microsoft.com/office/drawing/2014/main" id="{9E15FB82-4810-0A7F-7298-CCE8BE6C5FCD}"/>
              </a:ext>
            </a:extLst>
          </p:cNvPr>
          <p:cNvSpPr/>
          <p:nvPr/>
        </p:nvSpPr>
        <p:spPr>
          <a:xfrm>
            <a:off x="2475177" y="-3536336"/>
            <a:ext cx="3571013" cy="3581305"/>
          </a:xfrm>
          <a:custGeom>
            <a:avLst/>
            <a:gdLst/>
            <a:ahLst/>
            <a:cxnLst/>
            <a:rect l="l" t="t" r="r" b="b"/>
            <a:pathLst>
              <a:path w="4406900" h="4419600" extrusionOk="0">
                <a:moveTo>
                  <a:pt x="4356100" y="2724150"/>
                </a:moveTo>
                <a:cubicBezTo>
                  <a:pt x="4406900" y="3200400"/>
                  <a:pt x="4152900" y="3619500"/>
                  <a:pt x="4152900" y="3619500"/>
                </a:cubicBezTo>
                <a:cubicBezTo>
                  <a:pt x="3898900" y="4038600"/>
                  <a:pt x="3422650" y="4159250"/>
                  <a:pt x="3422650" y="4159250"/>
                </a:cubicBezTo>
                <a:cubicBezTo>
                  <a:pt x="2946400" y="4279900"/>
                  <a:pt x="2527300" y="4051300"/>
                  <a:pt x="2527300" y="4051300"/>
                </a:cubicBezTo>
                <a:cubicBezTo>
                  <a:pt x="2108200" y="3822700"/>
                  <a:pt x="1657350" y="4121150"/>
                  <a:pt x="1657350" y="4121150"/>
                </a:cubicBezTo>
                <a:cubicBezTo>
                  <a:pt x="1206500" y="4419600"/>
                  <a:pt x="857250" y="4133850"/>
                  <a:pt x="857250" y="4133850"/>
                </a:cubicBezTo>
                <a:cubicBezTo>
                  <a:pt x="508000" y="3848100"/>
                  <a:pt x="577850" y="3352800"/>
                  <a:pt x="577850" y="3352800"/>
                </a:cubicBezTo>
                <a:cubicBezTo>
                  <a:pt x="647700" y="2857500"/>
                  <a:pt x="488950" y="2552700"/>
                  <a:pt x="488950" y="2552700"/>
                </a:cubicBezTo>
                <a:cubicBezTo>
                  <a:pt x="330200" y="2247900"/>
                  <a:pt x="165100" y="1809750"/>
                  <a:pt x="165100" y="1809750"/>
                </a:cubicBezTo>
                <a:cubicBezTo>
                  <a:pt x="0" y="1371600"/>
                  <a:pt x="247650" y="1003300"/>
                  <a:pt x="247650" y="1003300"/>
                </a:cubicBezTo>
                <a:cubicBezTo>
                  <a:pt x="495300" y="635000"/>
                  <a:pt x="895350" y="463550"/>
                  <a:pt x="895350" y="463550"/>
                </a:cubicBezTo>
                <a:cubicBezTo>
                  <a:pt x="1295400" y="292100"/>
                  <a:pt x="1701800" y="146050"/>
                  <a:pt x="1701800" y="146050"/>
                </a:cubicBezTo>
                <a:cubicBezTo>
                  <a:pt x="2108200" y="0"/>
                  <a:pt x="2552700" y="44450"/>
                  <a:pt x="2552700" y="44450"/>
                </a:cubicBezTo>
                <a:cubicBezTo>
                  <a:pt x="2997200" y="88900"/>
                  <a:pt x="3143250" y="577850"/>
                  <a:pt x="3143250" y="577850"/>
                </a:cubicBezTo>
                <a:cubicBezTo>
                  <a:pt x="3289300" y="1066800"/>
                  <a:pt x="3562350" y="1301750"/>
                  <a:pt x="3562350" y="1301750"/>
                </a:cubicBezTo>
                <a:cubicBezTo>
                  <a:pt x="3835400" y="1536700"/>
                  <a:pt x="4070350" y="1892300"/>
                  <a:pt x="4070350" y="1892300"/>
                </a:cubicBezTo>
                <a:cubicBezTo>
                  <a:pt x="4305300" y="2247900"/>
                  <a:pt x="4356100" y="2724150"/>
                  <a:pt x="4356100" y="2724150"/>
                </a:cubicBezTo>
                <a:close/>
              </a:path>
            </a:pathLst>
          </a:custGeom>
          <a:solidFill>
            <a:srgbClr val="FFC4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3">
            <a:extLst>
              <a:ext uri="{FF2B5EF4-FFF2-40B4-BE49-F238E27FC236}">
                <a16:creationId xmlns:a16="http://schemas.microsoft.com/office/drawing/2014/main" id="{6413B6FC-FEAC-D927-6BD9-653782381BA0}"/>
              </a:ext>
            </a:extLst>
          </p:cNvPr>
          <p:cNvSpPr/>
          <p:nvPr/>
        </p:nvSpPr>
        <p:spPr>
          <a:xfrm>
            <a:off x="-2003441" y="8175091"/>
            <a:ext cx="1616734" cy="3216153"/>
          </a:xfrm>
          <a:custGeom>
            <a:avLst/>
            <a:gdLst/>
            <a:ahLst/>
            <a:cxnLst/>
            <a:rect l="l" t="t" r="r" b="b"/>
            <a:pathLst>
              <a:path w="1616734" h="3216153" extrusionOk="0">
                <a:moveTo>
                  <a:pt x="0" y="0"/>
                </a:moveTo>
                <a:lnTo>
                  <a:pt x="1616734" y="0"/>
                </a:lnTo>
                <a:lnTo>
                  <a:pt x="1616734" y="3216153"/>
                </a:lnTo>
                <a:lnTo>
                  <a:pt x="0" y="3216153"/>
                </a:lnTo>
                <a:lnTo>
                  <a:pt x="0" y="0"/>
                </a:lnTo>
                <a:close/>
              </a:path>
            </a:pathLst>
          </a:custGeom>
          <a:blipFill rotWithShape="1">
            <a:blip r:embed="rId7">
              <a:alphaModFix/>
            </a:blip>
            <a:stretch>
              <a:fillRect/>
            </a:stretch>
          </a:blipFill>
          <a:ln>
            <a:noFill/>
          </a:ln>
        </p:spPr>
        <p:txBody>
          <a:bodyPr/>
          <a:lstStyle/>
          <a:p>
            <a:endParaRPr lang="en-US"/>
          </a:p>
        </p:txBody>
      </p:sp>
      <p:sp>
        <p:nvSpPr>
          <p:cNvPr id="100" name="Google Shape;100;p13">
            <a:extLst>
              <a:ext uri="{FF2B5EF4-FFF2-40B4-BE49-F238E27FC236}">
                <a16:creationId xmlns:a16="http://schemas.microsoft.com/office/drawing/2014/main" id="{533CC9E9-AE03-B12C-1446-C371B2605C76}"/>
              </a:ext>
            </a:extLst>
          </p:cNvPr>
          <p:cNvSpPr/>
          <p:nvPr/>
        </p:nvSpPr>
        <p:spPr>
          <a:xfrm>
            <a:off x="1344378" y="11161341"/>
            <a:ext cx="4348056" cy="830083"/>
          </a:xfrm>
          <a:custGeom>
            <a:avLst/>
            <a:gdLst/>
            <a:ahLst/>
            <a:cxnLst/>
            <a:rect l="l" t="t" r="r" b="b"/>
            <a:pathLst>
              <a:path w="4348056" h="830083" extrusionOk="0">
                <a:moveTo>
                  <a:pt x="0" y="0"/>
                </a:moveTo>
                <a:lnTo>
                  <a:pt x="4348056" y="0"/>
                </a:lnTo>
                <a:lnTo>
                  <a:pt x="4348056" y="830084"/>
                </a:lnTo>
                <a:lnTo>
                  <a:pt x="0" y="830084"/>
                </a:lnTo>
                <a:lnTo>
                  <a:pt x="0" y="0"/>
                </a:lnTo>
                <a:close/>
              </a:path>
            </a:pathLst>
          </a:custGeom>
          <a:blipFill rotWithShape="1">
            <a:blip r:embed="rId8">
              <a:alphaModFix/>
            </a:blip>
            <a:stretch>
              <a:fillRect/>
            </a:stretch>
          </a:blipFill>
          <a:ln>
            <a:noFill/>
          </a:ln>
        </p:spPr>
        <p:txBody>
          <a:bodyPr/>
          <a:lstStyle/>
          <a:p>
            <a:endParaRPr lang="en-US"/>
          </a:p>
        </p:txBody>
      </p:sp>
      <p:grpSp>
        <p:nvGrpSpPr>
          <p:cNvPr id="101" name="Google Shape;101;p13">
            <a:extLst>
              <a:ext uri="{FF2B5EF4-FFF2-40B4-BE49-F238E27FC236}">
                <a16:creationId xmlns:a16="http://schemas.microsoft.com/office/drawing/2014/main" id="{1DB3A412-E643-A82C-6BBF-58B78D1B183A}"/>
              </a:ext>
            </a:extLst>
          </p:cNvPr>
          <p:cNvGrpSpPr/>
          <p:nvPr/>
        </p:nvGrpSpPr>
        <p:grpSpPr>
          <a:xfrm>
            <a:off x="18893448" y="10385325"/>
            <a:ext cx="1900482" cy="2011838"/>
            <a:chOff x="0" y="-47625"/>
            <a:chExt cx="812800" cy="860425"/>
          </a:xfrm>
        </p:grpSpPr>
        <p:sp>
          <p:nvSpPr>
            <p:cNvPr id="102" name="Google Shape;102;p13">
              <a:extLst>
                <a:ext uri="{FF2B5EF4-FFF2-40B4-BE49-F238E27FC236}">
                  <a16:creationId xmlns:a16="http://schemas.microsoft.com/office/drawing/2014/main" id="{6D771541-B416-B922-DD58-ED452AA977CA}"/>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03" name="Google Shape;103;p13">
              <a:extLst>
                <a:ext uri="{FF2B5EF4-FFF2-40B4-BE49-F238E27FC236}">
                  <a16:creationId xmlns:a16="http://schemas.microsoft.com/office/drawing/2014/main" id="{FC1FD203-32B7-549A-BE0B-63E6B09133D2}"/>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4" name="Google Shape;104;p13">
            <a:extLst>
              <a:ext uri="{FF2B5EF4-FFF2-40B4-BE49-F238E27FC236}">
                <a16:creationId xmlns:a16="http://schemas.microsoft.com/office/drawing/2014/main" id="{89FFBB4F-2606-9377-90D0-FD5652853083}"/>
              </a:ext>
            </a:extLst>
          </p:cNvPr>
          <p:cNvSpPr/>
          <p:nvPr/>
        </p:nvSpPr>
        <p:spPr>
          <a:xfrm>
            <a:off x="18720614" y="7234251"/>
            <a:ext cx="3052749" cy="3052749"/>
          </a:xfrm>
          <a:custGeom>
            <a:avLst/>
            <a:gdLst/>
            <a:ahLst/>
            <a:cxnLst/>
            <a:rect l="l" t="t" r="r" b="b"/>
            <a:pathLst>
              <a:path w="3052749" h="3052749" extrusionOk="0">
                <a:moveTo>
                  <a:pt x="0" y="0"/>
                </a:moveTo>
                <a:lnTo>
                  <a:pt x="3052749" y="0"/>
                </a:lnTo>
                <a:lnTo>
                  <a:pt x="3052749" y="3052749"/>
                </a:lnTo>
                <a:lnTo>
                  <a:pt x="0" y="3052749"/>
                </a:lnTo>
                <a:lnTo>
                  <a:pt x="0" y="0"/>
                </a:lnTo>
                <a:close/>
              </a:path>
            </a:pathLst>
          </a:custGeom>
          <a:blipFill rotWithShape="1">
            <a:blip r:embed="rId9">
              <a:alphaModFix/>
            </a:blip>
            <a:stretch>
              <a:fillRect/>
            </a:stretch>
          </a:blipFill>
          <a:ln>
            <a:noFill/>
          </a:ln>
        </p:spPr>
        <p:txBody>
          <a:bodyPr/>
          <a:lstStyle/>
          <a:p>
            <a:endParaRPr lang="en-US"/>
          </a:p>
        </p:txBody>
      </p:sp>
      <p:grpSp>
        <p:nvGrpSpPr>
          <p:cNvPr id="108" name="Google Shape;108;p13">
            <a:extLst>
              <a:ext uri="{FF2B5EF4-FFF2-40B4-BE49-F238E27FC236}">
                <a16:creationId xmlns:a16="http://schemas.microsoft.com/office/drawing/2014/main" id="{6CB60428-86B5-C153-8B35-C5154A07D262}"/>
              </a:ext>
            </a:extLst>
          </p:cNvPr>
          <p:cNvGrpSpPr/>
          <p:nvPr/>
        </p:nvGrpSpPr>
        <p:grpSpPr>
          <a:xfrm>
            <a:off x="-2216282" y="1478307"/>
            <a:ext cx="2166483" cy="809656"/>
            <a:chOff x="0" y="-47625"/>
            <a:chExt cx="3458111" cy="1292361"/>
          </a:xfrm>
        </p:grpSpPr>
        <p:sp>
          <p:nvSpPr>
            <p:cNvPr id="109" name="Google Shape;109;p13">
              <a:extLst>
                <a:ext uri="{FF2B5EF4-FFF2-40B4-BE49-F238E27FC236}">
                  <a16:creationId xmlns:a16="http://schemas.microsoft.com/office/drawing/2014/main" id="{ADBC6FC3-D3C4-E2FB-4E67-1A737C41BDAF}"/>
                </a:ext>
              </a:extLst>
            </p:cNvPr>
            <p:cNvSpPr/>
            <p:nvPr/>
          </p:nvSpPr>
          <p:spPr>
            <a:xfrm>
              <a:off x="0" y="0"/>
              <a:ext cx="3458111" cy="1244736"/>
            </a:xfrm>
            <a:custGeom>
              <a:avLst/>
              <a:gdLst/>
              <a:ahLst/>
              <a:cxnLst/>
              <a:rect l="l" t="t" r="r" b="b"/>
              <a:pathLst>
                <a:path w="3458111" h="1244736" extrusionOk="0">
                  <a:moveTo>
                    <a:pt x="0" y="0"/>
                  </a:moveTo>
                  <a:lnTo>
                    <a:pt x="3458111" y="0"/>
                  </a:lnTo>
                  <a:lnTo>
                    <a:pt x="3458111" y="1244736"/>
                  </a:lnTo>
                  <a:lnTo>
                    <a:pt x="0" y="1244736"/>
                  </a:lnTo>
                  <a:close/>
                </a:path>
              </a:pathLst>
            </a:custGeom>
            <a:solidFill>
              <a:srgbClr val="0E8CFE"/>
            </a:solidFill>
            <a:ln>
              <a:noFill/>
            </a:ln>
          </p:spPr>
          <p:txBody>
            <a:bodyPr/>
            <a:lstStyle/>
            <a:p>
              <a:endParaRPr lang="en-US"/>
            </a:p>
          </p:txBody>
        </p:sp>
        <p:sp>
          <p:nvSpPr>
            <p:cNvPr id="110" name="Google Shape;110;p13">
              <a:extLst>
                <a:ext uri="{FF2B5EF4-FFF2-40B4-BE49-F238E27FC236}">
                  <a16:creationId xmlns:a16="http://schemas.microsoft.com/office/drawing/2014/main" id="{18975554-A0D3-6798-FBAE-AB3B9C706270}"/>
                </a:ext>
              </a:extLst>
            </p:cNvPr>
            <p:cNvSpPr txBox="1"/>
            <p:nvPr/>
          </p:nvSpPr>
          <p:spPr>
            <a:xfrm>
              <a:off x="0" y="-47625"/>
              <a:ext cx="3458111" cy="129236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3" name="Google Shape;113;p13">
            <a:extLst>
              <a:ext uri="{FF2B5EF4-FFF2-40B4-BE49-F238E27FC236}">
                <a16:creationId xmlns:a16="http://schemas.microsoft.com/office/drawing/2014/main" id="{C882B0E2-8F9F-C7EB-6F4E-3C5C2D5641E9}"/>
              </a:ext>
            </a:extLst>
          </p:cNvPr>
          <p:cNvGrpSpPr/>
          <p:nvPr/>
        </p:nvGrpSpPr>
        <p:grpSpPr>
          <a:xfrm>
            <a:off x="14690714" y="-1536901"/>
            <a:ext cx="3285412" cy="1376761"/>
            <a:chOff x="0" y="0"/>
            <a:chExt cx="4380549" cy="1835682"/>
          </a:xfrm>
        </p:grpSpPr>
        <p:sp>
          <p:nvSpPr>
            <p:cNvPr id="114" name="Google Shape;114;p13">
              <a:extLst>
                <a:ext uri="{FF2B5EF4-FFF2-40B4-BE49-F238E27FC236}">
                  <a16:creationId xmlns:a16="http://schemas.microsoft.com/office/drawing/2014/main" id="{3EF28415-55AC-AF3A-5519-8857E60632C4}"/>
                </a:ext>
              </a:extLst>
            </p:cNvPr>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10">
                <a:alphaModFix/>
              </a:blip>
              <a:stretch>
                <a:fillRect/>
              </a:stretch>
            </a:blipFill>
            <a:ln>
              <a:noFill/>
            </a:ln>
          </p:spPr>
          <p:txBody>
            <a:bodyPr/>
            <a:lstStyle/>
            <a:p>
              <a:endParaRPr lang="en-US"/>
            </a:p>
          </p:txBody>
        </p:sp>
        <p:sp>
          <p:nvSpPr>
            <p:cNvPr id="115" name="Google Shape;115;p13">
              <a:extLst>
                <a:ext uri="{FF2B5EF4-FFF2-40B4-BE49-F238E27FC236}">
                  <a16:creationId xmlns:a16="http://schemas.microsoft.com/office/drawing/2014/main" id="{FFE7612E-255A-6155-D8C7-02AF49A36A2E}"/>
                </a:ext>
              </a:extLst>
            </p:cNvPr>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10">
                <a:alphaModFix/>
              </a:blip>
              <a:stretch>
                <a:fillRect/>
              </a:stretch>
            </a:blipFill>
            <a:ln>
              <a:noFill/>
            </a:ln>
          </p:spPr>
          <p:txBody>
            <a:bodyPr/>
            <a:lstStyle/>
            <a:p>
              <a:endParaRPr lang="en-US"/>
            </a:p>
          </p:txBody>
        </p:sp>
        <p:sp>
          <p:nvSpPr>
            <p:cNvPr id="116" name="Google Shape;116;p13">
              <a:extLst>
                <a:ext uri="{FF2B5EF4-FFF2-40B4-BE49-F238E27FC236}">
                  <a16:creationId xmlns:a16="http://schemas.microsoft.com/office/drawing/2014/main" id="{60B49227-2A0A-8F1D-CEBA-825E9633D49C}"/>
                </a:ext>
              </a:extLst>
            </p:cNvPr>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10">
                <a:alphaModFix/>
              </a:blip>
              <a:stretch>
                <a:fillRect/>
              </a:stretch>
            </a:blipFill>
            <a:ln>
              <a:noFill/>
            </a:ln>
          </p:spPr>
          <p:txBody>
            <a:bodyPr/>
            <a:lstStyle/>
            <a:p>
              <a:endParaRPr lang="en-US"/>
            </a:p>
          </p:txBody>
        </p:sp>
      </p:grpSp>
      <p:grpSp>
        <p:nvGrpSpPr>
          <p:cNvPr id="95" name="Google Shape;95;p13">
            <a:extLst>
              <a:ext uri="{FF2B5EF4-FFF2-40B4-BE49-F238E27FC236}">
                <a16:creationId xmlns:a16="http://schemas.microsoft.com/office/drawing/2014/main" id="{9392EEF6-C9D5-1B1E-ED4F-0C7F92F243D3}"/>
              </a:ext>
            </a:extLst>
          </p:cNvPr>
          <p:cNvGrpSpPr/>
          <p:nvPr/>
        </p:nvGrpSpPr>
        <p:grpSpPr>
          <a:xfrm>
            <a:off x="1663521" y="5010021"/>
            <a:ext cx="14609109" cy="1989291"/>
            <a:chOff x="0" y="-47625"/>
            <a:chExt cx="3847667" cy="523928"/>
          </a:xfrm>
          <a:solidFill>
            <a:srgbClr val="B35EFF"/>
          </a:solidFill>
        </p:grpSpPr>
        <p:sp>
          <p:nvSpPr>
            <p:cNvPr id="96" name="Google Shape;96;p13">
              <a:extLst>
                <a:ext uri="{FF2B5EF4-FFF2-40B4-BE49-F238E27FC236}">
                  <a16:creationId xmlns:a16="http://schemas.microsoft.com/office/drawing/2014/main" id="{AAC1E0A6-C204-7335-3F1B-C2C213C9A940}"/>
                </a:ext>
              </a:extLst>
            </p:cNvPr>
            <p:cNvSpPr/>
            <p:nvPr/>
          </p:nvSpPr>
          <p:spPr>
            <a:xfrm>
              <a:off x="0" y="0"/>
              <a:ext cx="3847667" cy="476303"/>
            </a:xfrm>
            <a:custGeom>
              <a:avLst/>
              <a:gdLst/>
              <a:ahLst/>
              <a:cxnLst/>
              <a:rect l="l" t="t" r="r" b="b"/>
              <a:pathLst>
                <a:path w="3847667" h="476303" extrusionOk="0">
                  <a:moveTo>
                    <a:pt x="0" y="0"/>
                  </a:moveTo>
                  <a:lnTo>
                    <a:pt x="3847667" y="0"/>
                  </a:lnTo>
                  <a:lnTo>
                    <a:pt x="3847667" y="476303"/>
                  </a:lnTo>
                  <a:lnTo>
                    <a:pt x="0" y="476303"/>
                  </a:lnTo>
                  <a:close/>
                </a:path>
              </a:pathLst>
            </a:custGeom>
            <a:grpFill/>
            <a:ln>
              <a:noFill/>
            </a:ln>
          </p:spPr>
          <p:txBody>
            <a:bodyPr/>
            <a:lstStyle/>
            <a:p>
              <a:endParaRPr lang="en-US"/>
            </a:p>
          </p:txBody>
        </p:sp>
        <p:sp>
          <p:nvSpPr>
            <p:cNvPr id="97" name="Google Shape;97;p13">
              <a:extLst>
                <a:ext uri="{FF2B5EF4-FFF2-40B4-BE49-F238E27FC236}">
                  <a16:creationId xmlns:a16="http://schemas.microsoft.com/office/drawing/2014/main" id="{1149782B-4396-6D04-040B-C8A924B54445}"/>
                </a:ext>
              </a:extLst>
            </p:cNvPr>
            <p:cNvSpPr txBox="1"/>
            <p:nvPr/>
          </p:nvSpPr>
          <p:spPr>
            <a:xfrm>
              <a:off x="0" y="-47625"/>
              <a:ext cx="3847667" cy="523928"/>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 name="Google Shape;112;p13">
            <a:extLst>
              <a:ext uri="{FF2B5EF4-FFF2-40B4-BE49-F238E27FC236}">
                <a16:creationId xmlns:a16="http://schemas.microsoft.com/office/drawing/2014/main" id="{49D7834A-B4C6-9013-F72D-28E3A849338B}"/>
              </a:ext>
            </a:extLst>
          </p:cNvPr>
          <p:cNvSpPr txBox="1"/>
          <p:nvPr/>
        </p:nvSpPr>
        <p:spPr>
          <a:xfrm>
            <a:off x="2738865" y="7805759"/>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Ally Merrett</a:t>
            </a:r>
            <a:endParaRPr sz="4000" i="1" dirty="0"/>
          </a:p>
        </p:txBody>
      </p:sp>
      <p:sp>
        <p:nvSpPr>
          <p:cNvPr id="2" name="Google Shape;112;p13">
            <a:extLst>
              <a:ext uri="{FF2B5EF4-FFF2-40B4-BE49-F238E27FC236}">
                <a16:creationId xmlns:a16="http://schemas.microsoft.com/office/drawing/2014/main" id="{0F1B740D-2467-FAF0-B7FD-39310DF8AF59}"/>
              </a:ext>
            </a:extLst>
          </p:cNvPr>
          <p:cNvSpPr txBox="1"/>
          <p:nvPr/>
        </p:nvSpPr>
        <p:spPr>
          <a:xfrm>
            <a:off x="2738865" y="7099406"/>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Vanderbilt University</a:t>
            </a:r>
            <a:endParaRPr sz="4000" i="1" dirty="0"/>
          </a:p>
        </p:txBody>
      </p:sp>
      <p:grpSp>
        <p:nvGrpSpPr>
          <p:cNvPr id="117" name="Google Shape;117;p13">
            <a:extLst>
              <a:ext uri="{FF2B5EF4-FFF2-40B4-BE49-F238E27FC236}">
                <a16:creationId xmlns:a16="http://schemas.microsoft.com/office/drawing/2014/main" id="{FB72FB79-FAEC-3ADA-AE53-7651E0A0B866}"/>
              </a:ext>
            </a:extLst>
          </p:cNvPr>
          <p:cNvGrpSpPr/>
          <p:nvPr/>
        </p:nvGrpSpPr>
        <p:grpSpPr>
          <a:xfrm>
            <a:off x="16153508" y="5143500"/>
            <a:ext cx="507533" cy="537271"/>
            <a:chOff x="0" y="-47625"/>
            <a:chExt cx="812800" cy="860425"/>
          </a:xfrm>
        </p:grpSpPr>
        <p:sp>
          <p:nvSpPr>
            <p:cNvPr id="118" name="Google Shape;118;p13">
              <a:extLst>
                <a:ext uri="{FF2B5EF4-FFF2-40B4-BE49-F238E27FC236}">
                  <a16:creationId xmlns:a16="http://schemas.microsoft.com/office/drawing/2014/main" id="{44209AAB-F7BC-BB50-D73A-4C493A7B816C}"/>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19" name="Google Shape;119;p13">
              <a:extLst>
                <a:ext uri="{FF2B5EF4-FFF2-40B4-BE49-F238E27FC236}">
                  <a16:creationId xmlns:a16="http://schemas.microsoft.com/office/drawing/2014/main" id="{C576071D-8256-2823-F69F-FDECECE4D2FE}"/>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0" name="Google Shape;120;p13">
            <a:extLst>
              <a:ext uri="{FF2B5EF4-FFF2-40B4-BE49-F238E27FC236}">
                <a16:creationId xmlns:a16="http://schemas.microsoft.com/office/drawing/2014/main" id="{52D00931-87F3-E6F8-C92F-3A62FDA0A719}"/>
              </a:ext>
            </a:extLst>
          </p:cNvPr>
          <p:cNvGrpSpPr/>
          <p:nvPr/>
        </p:nvGrpSpPr>
        <p:grpSpPr>
          <a:xfrm>
            <a:off x="16151680" y="6579959"/>
            <a:ext cx="507533" cy="537271"/>
            <a:chOff x="0" y="-47625"/>
            <a:chExt cx="812800" cy="860425"/>
          </a:xfrm>
        </p:grpSpPr>
        <p:sp>
          <p:nvSpPr>
            <p:cNvPr id="121" name="Google Shape;121;p13">
              <a:extLst>
                <a:ext uri="{FF2B5EF4-FFF2-40B4-BE49-F238E27FC236}">
                  <a16:creationId xmlns:a16="http://schemas.microsoft.com/office/drawing/2014/main" id="{8EA420EF-8746-3541-CD33-87615EBAE2C3}"/>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2" name="Google Shape;122;p13">
              <a:extLst>
                <a:ext uri="{FF2B5EF4-FFF2-40B4-BE49-F238E27FC236}">
                  <a16:creationId xmlns:a16="http://schemas.microsoft.com/office/drawing/2014/main" id="{1F183E37-8B0E-55D1-F52F-DA55C90D9528}"/>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3" name="Google Shape;123;p13">
            <a:extLst>
              <a:ext uri="{FF2B5EF4-FFF2-40B4-BE49-F238E27FC236}">
                <a16:creationId xmlns:a16="http://schemas.microsoft.com/office/drawing/2014/main" id="{18D61FDD-FD6E-601C-25B4-90E27520F819}"/>
              </a:ext>
            </a:extLst>
          </p:cNvPr>
          <p:cNvGrpSpPr/>
          <p:nvPr/>
        </p:nvGrpSpPr>
        <p:grpSpPr>
          <a:xfrm>
            <a:off x="16153508" y="5852591"/>
            <a:ext cx="507533" cy="537271"/>
            <a:chOff x="0" y="-47625"/>
            <a:chExt cx="812800" cy="860425"/>
          </a:xfrm>
        </p:grpSpPr>
        <p:sp>
          <p:nvSpPr>
            <p:cNvPr id="124" name="Google Shape;124;p13">
              <a:extLst>
                <a:ext uri="{FF2B5EF4-FFF2-40B4-BE49-F238E27FC236}">
                  <a16:creationId xmlns:a16="http://schemas.microsoft.com/office/drawing/2014/main" id="{EC5D4A8F-BF75-3CCA-D677-B3CBE24991D0}"/>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5" name="Google Shape;125;p13">
              <a:extLst>
                <a:ext uri="{FF2B5EF4-FFF2-40B4-BE49-F238E27FC236}">
                  <a16:creationId xmlns:a16="http://schemas.microsoft.com/office/drawing/2014/main" id="{FA2D31A7-C243-7C5A-2BB9-6ABFF72AD4EE}"/>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562342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8F6"/>
        </a:solidFill>
        <a:effectLst/>
      </p:bgPr>
    </p:bg>
    <p:spTree>
      <p:nvGrpSpPr>
        <p:cNvPr id="1" name="Shape 83"/>
        <p:cNvGrpSpPr/>
        <p:nvPr/>
      </p:nvGrpSpPr>
      <p:grpSpPr>
        <a:xfrm>
          <a:off x="0" y="0"/>
          <a:ext cx="0" cy="0"/>
          <a:chOff x="0" y="0"/>
          <a:chExt cx="0" cy="0"/>
        </a:xfrm>
      </p:grpSpPr>
      <p:grpSp>
        <p:nvGrpSpPr>
          <p:cNvPr id="86" name="Google Shape;86;p13"/>
          <p:cNvGrpSpPr>
            <a:grpSpLocks noGrp="1" noUngrp="1" noRot="1" noMove="1" noResize="1"/>
          </p:cNvGrpSpPr>
          <p:nvPr/>
        </p:nvGrpSpPr>
        <p:grpSpPr>
          <a:xfrm>
            <a:off x="0" y="-223892"/>
            <a:ext cx="18288000" cy="10467826"/>
            <a:chOff x="0" y="-47625"/>
            <a:chExt cx="4816593" cy="2756958"/>
          </a:xfrm>
        </p:grpSpPr>
        <p:sp>
          <p:nvSpPr>
            <p:cNvPr id="87" name="Google Shape;87;p13"/>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extrusionOk="0">
                  <a:moveTo>
                    <a:pt x="0" y="0"/>
                  </a:moveTo>
                  <a:lnTo>
                    <a:pt x="4816592" y="0"/>
                  </a:lnTo>
                  <a:lnTo>
                    <a:pt x="4816592" y="2709333"/>
                  </a:lnTo>
                  <a:lnTo>
                    <a:pt x="0" y="2709333"/>
                  </a:lnTo>
                  <a:close/>
                </a:path>
              </a:pathLst>
            </a:custGeom>
            <a:solidFill>
              <a:srgbClr val="000000">
                <a:alpha val="0"/>
              </a:srgbClr>
            </a:solidFill>
            <a:ln w="47625" cap="sq" cmpd="sng">
              <a:solidFill>
                <a:srgbClr val="000000"/>
              </a:solidFill>
              <a:prstDash val="solid"/>
              <a:miter lim="8000"/>
              <a:headEnd type="none" w="sm" len="sm"/>
              <a:tailEnd type="none" w="sm" len="sm"/>
            </a:ln>
          </p:spPr>
          <p:txBody>
            <a:bodyPr/>
            <a:lstStyle/>
            <a:p>
              <a:endParaRPr lang="en-US"/>
            </a:p>
          </p:txBody>
        </p:sp>
        <p:sp>
          <p:nvSpPr>
            <p:cNvPr id="88" name="Google Shape;88;p13"/>
            <p:cNvSpPr txBox="1">
              <a:spLocks noGrp="1" noRot="1" noMove="1" noResize="1" noEditPoints="1" noAdjustHandles="1" noChangeArrowheads="1" noChangeShapeType="1"/>
            </p:cNvSpPr>
            <p:nvPr/>
          </p:nvSpPr>
          <p:spPr>
            <a:xfrm>
              <a:off x="0" y="-47625"/>
              <a:ext cx="4816593"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4" name="Google Shape;84;p13"/>
          <p:cNvSpPr/>
          <p:nvPr/>
        </p:nvSpPr>
        <p:spPr>
          <a:xfrm>
            <a:off x="11662300" y="2675978"/>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85" name="Google Shape;85;p13"/>
          <p:cNvSpPr/>
          <p:nvPr/>
        </p:nvSpPr>
        <p:spPr>
          <a:xfrm>
            <a:off x="313008" y="1907462"/>
            <a:ext cx="4283248" cy="4283248"/>
          </a:xfrm>
          <a:custGeom>
            <a:avLst/>
            <a:gdLst/>
            <a:ahLst/>
            <a:cxnLst/>
            <a:rect l="l" t="t" r="r" b="b"/>
            <a:pathLst>
              <a:path w="4283248" h="4283248" extrusionOk="0">
                <a:moveTo>
                  <a:pt x="0" y="0"/>
                </a:moveTo>
                <a:lnTo>
                  <a:pt x="4283248" y="0"/>
                </a:lnTo>
                <a:lnTo>
                  <a:pt x="4283248" y="4283249"/>
                </a:lnTo>
                <a:lnTo>
                  <a:pt x="0" y="4283249"/>
                </a:lnTo>
                <a:lnTo>
                  <a:pt x="0" y="0"/>
                </a:lnTo>
                <a:close/>
              </a:path>
            </a:pathLst>
          </a:custGeom>
          <a:blipFill rotWithShape="1">
            <a:blip r:embed="rId4">
              <a:alphaModFix/>
            </a:blip>
            <a:stretch>
              <a:fillRect/>
            </a:stretch>
          </a:blipFill>
          <a:ln>
            <a:noFill/>
          </a:ln>
        </p:spPr>
        <p:txBody>
          <a:bodyPr/>
          <a:lstStyle/>
          <a:p>
            <a:endParaRPr lang="en-US"/>
          </a:p>
        </p:txBody>
      </p:sp>
      <p:grpSp>
        <p:nvGrpSpPr>
          <p:cNvPr id="89" name="Google Shape;89;p13"/>
          <p:cNvGrpSpPr/>
          <p:nvPr/>
        </p:nvGrpSpPr>
        <p:grpSpPr>
          <a:xfrm>
            <a:off x="6934107" y="1556222"/>
            <a:ext cx="880030" cy="4871267"/>
            <a:chOff x="0" y="-47625"/>
            <a:chExt cx="231777" cy="1282968"/>
          </a:xfrm>
        </p:grpSpPr>
        <p:sp>
          <p:nvSpPr>
            <p:cNvPr id="90" name="Google Shape;90;p13"/>
            <p:cNvSpPr/>
            <p:nvPr/>
          </p:nvSpPr>
          <p:spPr>
            <a:xfrm>
              <a:off x="0" y="0"/>
              <a:ext cx="231777" cy="1235343"/>
            </a:xfrm>
            <a:custGeom>
              <a:avLst/>
              <a:gdLst/>
              <a:ahLst/>
              <a:cxnLst/>
              <a:rect l="l" t="t" r="r" b="b"/>
              <a:pathLst>
                <a:path w="231777" h="1235343" extrusionOk="0">
                  <a:moveTo>
                    <a:pt x="0" y="0"/>
                  </a:moveTo>
                  <a:lnTo>
                    <a:pt x="231777" y="0"/>
                  </a:lnTo>
                  <a:lnTo>
                    <a:pt x="231777" y="1235343"/>
                  </a:lnTo>
                  <a:lnTo>
                    <a:pt x="0" y="1235343"/>
                  </a:lnTo>
                  <a:close/>
                </a:path>
              </a:pathLst>
            </a:custGeom>
            <a:solidFill>
              <a:srgbClr val="FFC418"/>
            </a:solidFill>
            <a:ln>
              <a:noFill/>
            </a:ln>
          </p:spPr>
          <p:txBody>
            <a:bodyPr/>
            <a:lstStyle/>
            <a:p>
              <a:endParaRPr lang="en-US"/>
            </a:p>
          </p:txBody>
        </p:sp>
        <p:sp>
          <p:nvSpPr>
            <p:cNvPr id="91" name="Google Shape;91;p13"/>
            <p:cNvSpPr txBox="1"/>
            <p:nvPr/>
          </p:nvSpPr>
          <p:spPr>
            <a:xfrm>
              <a:off x="0" y="-47625"/>
              <a:ext cx="231777" cy="128296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3" name="Google Shape;93;p13"/>
          <p:cNvSpPr/>
          <p:nvPr/>
        </p:nvSpPr>
        <p:spPr>
          <a:xfrm>
            <a:off x="5756573" y="1060416"/>
            <a:ext cx="9084999" cy="6382212"/>
          </a:xfrm>
          <a:custGeom>
            <a:avLst/>
            <a:gdLst/>
            <a:ahLst/>
            <a:cxnLst/>
            <a:rect l="l" t="t" r="r" b="b"/>
            <a:pathLst>
              <a:path w="9084999" h="6382212" extrusionOk="0">
                <a:moveTo>
                  <a:pt x="0" y="0"/>
                </a:moveTo>
                <a:lnTo>
                  <a:pt x="9084999" y="0"/>
                </a:lnTo>
                <a:lnTo>
                  <a:pt x="9084999" y="6382212"/>
                </a:lnTo>
                <a:lnTo>
                  <a:pt x="0" y="6382212"/>
                </a:lnTo>
                <a:lnTo>
                  <a:pt x="0" y="0"/>
                </a:lnTo>
                <a:close/>
              </a:path>
            </a:pathLst>
          </a:custGeom>
          <a:blipFill rotWithShape="1">
            <a:blip r:embed="rId5">
              <a:alphaModFix/>
            </a:blip>
            <a:stretch>
              <a:fillRect/>
            </a:stretch>
          </a:blipFill>
          <a:ln>
            <a:noFill/>
          </a:ln>
        </p:spPr>
        <p:txBody>
          <a:bodyPr/>
          <a:lstStyle/>
          <a:p>
            <a:endParaRPr lang="en-US"/>
          </a:p>
        </p:txBody>
      </p:sp>
      <p:sp>
        <p:nvSpPr>
          <p:cNvPr id="94" name="Google Shape;94;p13"/>
          <p:cNvSpPr/>
          <p:nvPr/>
        </p:nvSpPr>
        <p:spPr>
          <a:xfrm>
            <a:off x="2524189" y="3209473"/>
            <a:ext cx="3571013" cy="3581305"/>
          </a:xfrm>
          <a:custGeom>
            <a:avLst/>
            <a:gdLst/>
            <a:ahLst/>
            <a:cxnLst/>
            <a:rect l="l" t="t" r="r" b="b"/>
            <a:pathLst>
              <a:path w="4406900" h="4419600" extrusionOk="0">
                <a:moveTo>
                  <a:pt x="4356100" y="2724150"/>
                </a:moveTo>
                <a:cubicBezTo>
                  <a:pt x="4406900" y="3200400"/>
                  <a:pt x="4152900" y="3619500"/>
                  <a:pt x="4152900" y="3619500"/>
                </a:cubicBezTo>
                <a:cubicBezTo>
                  <a:pt x="3898900" y="4038600"/>
                  <a:pt x="3422650" y="4159250"/>
                  <a:pt x="3422650" y="4159250"/>
                </a:cubicBezTo>
                <a:cubicBezTo>
                  <a:pt x="2946400" y="4279900"/>
                  <a:pt x="2527300" y="4051300"/>
                  <a:pt x="2527300" y="4051300"/>
                </a:cubicBezTo>
                <a:cubicBezTo>
                  <a:pt x="2108200" y="3822700"/>
                  <a:pt x="1657350" y="4121150"/>
                  <a:pt x="1657350" y="4121150"/>
                </a:cubicBezTo>
                <a:cubicBezTo>
                  <a:pt x="1206500" y="4419600"/>
                  <a:pt x="857250" y="4133850"/>
                  <a:pt x="857250" y="4133850"/>
                </a:cubicBezTo>
                <a:cubicBezTo>
                  <a:pt x="508000" y="3848100"/>
                  <a:pt x="577850" y="3352800"/>
                  <a:pt x="577850" y="3352800"/>
                </a:cubicBezTo>
                <a:cubicBezTo>
                  <a:pt x="647700" y="2857500"/>
                  <a:pt x="488950" y="2552700"/>
                  <a:pt x="488950" y="2552700"/>
                </a:cubicBezTo>
                <a:cubicBezTo>
                  <a:pt x="330200" y="2247900"/>
                  <a:pt x="165100" y="1809750"/>
                  <a:pt x="165100" y="1809750"/>
                </a:cubicBezTo>
                <a:cubicBezTo>
                  <a:pt x="0" y="1371600"/>
                  <a:pt x="247650" y="1003300"/>
                  <a:pt x="247650" y="1003300"/>
                </a:cubicBezTo>
                <a:cubicBezTo>
                  <a:pt x="495300" y="635000"/>
                  <a:pt x="895350" y="463550"/>
                  <a:pt x="895350" y="463550"/>
                </a:cubicBezTo>
                <a:cubicBezTo>
                  <a:pt x="1295400" y="292100"/>
                  <a:pt x="1701800" y="146050"/>
                  <a:pt x="1701800" y="146050"/>
                </a:cubicBezTo>
                <a:cubicBezTo>
                  <a:pt x="2108200" y="0"/>
                  <a:pt x="2552700" y="44450"/>
                  <a:pt x="2552700" y="44450"/>
                </a:cubicBezTo>
                <a:cubicBezTo>
                  <a:pt x="2997200" y="88900"/>
                  <a:pt x="3143250" y="577850"/>
                  <a:pt x="3143250" y="577850"/>
                </a:cubicBezTo>
                <a:cubicBezTo>
                  <a:pt x="3289300" y="1066800"/>
                  <a:pt x="3562350" y="1301750"/>
                  <a:pt x="3562350" y="1301750"/>
                </a:cubicBezTo>
                <a:cubicBezTo>
                  <a:pt x="3835400" y="1536700"/>
                  <a:pt x="4070350" y="1892300"/>
                  <a:pt x="4070350" y="1892300"/>
                </a:cubicBezTo>
                <a:cubicBezTo>
                  <a:pt x="4305300" y="2247900"/>
                  <a:pt x="4356100" y="2724150"/>
                  <a:pt x="4356100" y="2724150"/>
                </a:cubicBezTo>
                <a:close/>
              </a:path>
            </a:pathLst>
          </a:custGeom>
          <a:solidFill>
            <a:srgbClr val="FFC4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 name="Google Shape;95;p13"/>
          <p:cNvGrpSpPr/>
          <p:nvPr/>
        </p:nvGrpSpPr>
        <p:grpSpPr>
          <a:xfrm>
            <a:off x="1663521" y="3790849"/>
            <a:ext cx="14609109" cy="1989291"/>
            <a:chOff x="0" y="-47625"/>
            <a:chExt cx="3847667" cy="523928"/>
          </a:xfrm>
          <a:solidFill>
            <a:srgbClr val="B35EFF"/>
          </a:solidFill>
        </p:grpSpPr>
        <p:sp>
          <p:nvSpPr>
            <p:cNvPr id="96" name="Google Shape;96;p13"/>
            <p:cNvSpPr/>
            <p:nvPr/>
          </p:nvSpPr>
          <p:spPr>
            <a:xfrm>
              <a:off x="0" y="0"/>
              <a:ext cx="3847667" cy="476303"/>
            </a:xfrm>
            <a:custGeom>
              <a:avLst/>
              <a:gdLst/>
              <a:ahLst/>
              <a:cxnLst/>
              <a:rect l="l" t="t" r="r" b="b"/>
              <a:pathLst>
                <a:path w="3847667" h="476303" extrusionOk="0">
                  <a:moveTo>
                    <a:pt x="0" y="0"/>
                  </a:moveTo>
                  <a:lnTo>
                    <a:pt x="3847667" y="0"/>
                  </a:lnTo>
                  <a:lnTo>
                    <a:pt x="3847667" y="476303"/>
                  </a:lnTo>
                  <a:lnTo>
                    <a:pt x="0" y="476303"/>
                  </a:lnTo>
                  <a:close/>
                </a:path>
              </a:pathLst>
            </a:custGeom>
            <a:grpFill/>
            <a:ln>
              <a:noFill/>
            </a:ln>
          </p:spPr>
          <p:txBody>
            <a:bodyPr/>
            <a:lstStyle/>
            <a:p>
              <a:endParaRPr lang="en-US"/>
            </a:p>
          </p:txBody>
        </p:sp>
        <p:sp>
          <p:nvSpPr>
            <p:cNvPr id="97" name="Google Shape;97;p13"/>
            <p:cNvSpPr txBox="1"/>
            <p:nvPr/>
          </p:nvSpPr>
          <p:spPr>
            <a:xfrm>
              <a:off x="0" y="-47625"/>
              <a:ext cx="3847667" cy="523928"/>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8" name="Google Shape;98;p13"/>
          <p:cNvSpPr/>
          <p:nvPr/>
        </p:nvSpPr>
        <p:spPr>
          <a:xfrm>
            <a:off x="2088230" y="3991856"/>
            <a:ext cx="1616734" cy="3216153"/>
          </a:xfrm>
          <a:custGeom>
            <a:avLst/>
            <a:gdLst/>
            <a:ahLst/>
            <a:cxnLst/>
            <a:rect l="l" t="t" r="r" b="b"/>
            <a:pathLst>
              <a:path w="1616734" h="3216153" extrusionOk="0">
                <a:moveTo>
                  <a:pt x="0" y="0"/>
                </a:moveTo>
                <a:lnTo>
                  <a:pt x="1616734" y="0"/>
                </a:lnTo>
                <a:lnTo>
                  <a:pt x="1616734" y="3216153"/>
                </a:lnTo>
                <a:lnTo>
                  <a:pt x="0" y="3216153"/>
                </a:lnTo>
                <a:lnTo>
                  <a:pt x="0" y="0"/>
                </a:lnTo>
                <a:close/>
              </a:path>
            </a:pathLst>
          </a:custGeom>
          <a:blipFill rotWithShape="1">
            <a:blip r:embed="rId6">
              <a:alphaModFix/>
            </a:blip>
            <a:stretch>
              <a:fillRect/>
            </a:stretch>
          </a:blipFill>
          <a:ln>
            <a:noFill/>
          </a:ln>
        </p:spPr>
        <p:txBody>
          <a:bodyPr/>
          <a:lstStyle/>
          <a:p>
            <a:endParaRPr lang="en-US"/>
          </a:p>
        </p:txBody>
      </p:sp>
      <p:sp>
        <p:nvSpPr>
          <p:cNvPr id="100" name="Google Shape;100;p13"/>
          <p:cNvSpPr/>
          <p:nvPr/>
        </p:nvSpPr>
        <p:spPr>
          <a:xfrm>
            <a:off x="2321576" y="5116079"/>
            <a:ext cx="4348056" cy="830083"/>
          </a:xfrm>
          <a:custGeom>
            <a:avLst/>
            <a:gdLst/>
            <a:ahLst/>
            <a:cxnLst/>
            <a:rect l="l" t="t" r="r" b="b"/>
            <a:pathLst>
              <a:path w="4348056" h="830083" extrusionOk="0">
                <a:moveTo>
                  <a:pt x="0" y="0"/>
                </a:moveTo>
                <a:lnTo>
                  <a:pt x="4348056" y="0"/>
                </a:lnTo>
                <a:lnTo>
                  <a:pt x="4348056" y="830084"/>
                </a:lnTo>
                <a:lnTo>
                  <a:pt x="0" y="830084"/>
                </a:lnTo>
                <a:lnTo>
                  <a:pt x="0" y="0"/>
                </a:lnTo>
                <a:close/>
              </a:path>
            </a:pathLst>
          </a:custGeom>
          <a:blipFill rotWithShape="1">
            <a:blip r:embed="rId7">
              <a:alphaModFix/>
            </a:blip>
            <a:stretch>
              <a:fillRect/>
            </a:stretch>
          </a:blipFill>
          <a:ln>
            <a:noFill/>
          </a:ln>
        </p:spPr>
        <p:txBody>
          <a:bodyPr/>
          <a:lstStyle/>
          <a:p>
            <a:endParaRPr lang="en-US"/>
          </a:p>
        </p:txBody>
      </p:sp>
      <p:grpSp>
        <p:nvGrpSpPr>
          <p:cNvPr id="101" name="Google Shape;101;p13"/>
          <p:cNvGrpSpPr/>
          <p:nvPr/>
        </p:nvGrpSpPr>
        <p:grpSpPr>
          <a:xfrm>
            <a:off x="14195363" y="4889715"/>
            <a:ext cx="1900482" cy="2011838"/>
            <a:chOff x="0" y="-47625"/>
            <a:chExt cx="812800" cy="860425"/>
          </a:xfrm>
        </p:grpSpPr>
        <p:sp>
          <p:nvSpPr>
            <p:cNvPr id="102" name="Google Shape;102;p13"/>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03" name="Google Shape;103;p13"/>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4" name="Google Shape;104;p13"/>
          <p:cNvSpPr/>
          <p:nvPr/>
        </p:nvSpPr>
        <p:spPr>
          <a:xfrm>
            <a:off x="14703960" y="3396354"/>
            <a:ext cx="3052749" cy="3052749"/>
          </a:xfrm>
          <a:custGeom>
            <a:avLst/>
            <a:gdLst/>
            <a:ahLst/>
            <a:cxnLst/>
            <a:rect l="l" t="t" r="r" b="b"/>
            <a:pathLst>
              <a:path w="3052749" h="3052749" extrusionOk="0">
                <a:moveTo>
                  <a:pt x="0" y="0"/>
                </a:moveTo>
                <a:lnTo>
                  <a:pt x="3052749" y="0"/>
                </a:lnTo>
                <a:lnTo>
                  <a:pt x="3052749" y="3052749"/>
                </a:lnTo>
                <a:lnTo>
                  <a:pt x="0" y="3052749"/>
                </a:lnTo>
                <a:lnTo>
                  <a:pt x="0" y="0"/>
                </a:lnTo>
                <a:close/>
              </a:path>
            </a:pathLst>
          </a:custGeom>
          <a:blipFill rotWithShape="1">
            <a:blip r:embed="rId8">
              <a:alphaModFix/>
            </a:blip>
            <a:stretch>
              <a:fillRect/>
            </a:stretch>
          </a:blipFill>
          <a:ln>
            <a:noFill/>
          </a:ln>
        </p:spPr>
        <p:txBody>
          <a:bodyPr/>
          <a:lstStyle/>
          <a:p>
            <a:endParaRPr lang="en-US"/>
          </a:p>
        </p:txBody>
      </p:sp>
      <p:grpSp>
        <p:nvGrpSpPr>
          <p:cNvPr id="108" name="Google Shape;108;p13"/>
          <p:cNvGrpSpPr/>
          <p:nvPr/>
        </p:nvGrpSpPr>
        <p:grpSpPr>
          <a:xfrm>
            <a:off x="1766800" y="3115877"/>
            <a:ext cx="2166483" cy="809656"/>
            <a:chOff x="0" y="-47625"/>
            <a:chExt cx="3458111" cy="1292361"/>
          </a:xfrm>
        </p:grpSpPr>
        <p:sp>
          <p:nvSpPr>
            <p:cNvPr id="109" name="Google Shape;109;p13"/>
            <p:cNvSpPr/>
            <p:nvPr/>
          </p:nvSpPr>
          <p:spPr>
            <a:xfrm>
              <a:off x="0" y="0"/>
              <a:ext cx="3458111" cy="1244736"/>
            </a:xfrm>
            <a:custGeom>
              <a:avLst/>
              <a:gdLst/>
              <a:ahLst/>
              <a:cxnLst/>
              <a:rect l="l" t="t" r="r" b="b"/>
              <a:pathLst>
                <a:path w="3458111" h="1244736" extrusionOk="0">
                  <a:moveTo>
                    <a:pt x="0" y="0"/>
                  </a:moveTo>
                  <a:lnTo>
                    <a:pt x="3458111" y="0"/>
                  </a:lnTo>
                  <a:lnTo>
                    <a:pt x="3458111" y="1244736"/>
                  </a:lnTo>
                  <a:lnTo>
                    <a:pt x="0" y="1244736"/>
                  </a:lnTo>
                  <a:close/>
                </a:path>
              </a:pathLst>
            </a:custGeom>
            <a:solidFill>
              <a:srgbClr val="0E8CFE"/>
            </a:solidFill>
            <a:ln>
              <a:noFill/>
            </a:ln>
          </p:spPr>
          <p:txBody>
            <a:bodyPr/>
            <a:lstStyle/>
            <a:p>
              <a:endParaRPr lang="en-US"/>
            </a:p>
          </p:txBody>
        </p:sp>
        <p:sp>
          <p:nvSpPr>
            <p:cNvPr id="110" name="Google Shape;110;p13"/>
            <p:cNvSpPr txBox="1"/>
            <p:nvPr/>
          </p:nvSpPr>
          <p:spPr>
            <a:xfrm>
              <a:off x="0" y="-47625"/>
              <a:ext cx="3458111" cy="129236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3" name="Google Shape;113;p13"/>
          <p:cNvGrpSpPr/>
          <p:nvPr/>
        </p:nvGrpSpPr>
        <p:grpSpPr>
          <a:xfrm>
            <a:off x="12002002" y="2845890"/>
            <a:ext cx="3285412" cy="1376761"/>
            <a:chOff x="0" y="0"/>
            <a:chExt cx="4380549" cy="1835682"/>
          </a:xfrm>
        </p:grpSpPr>
        <p:sp>
          <p:nvSpPr>
            <p:cNvPr id="114" name="Google Shape;114;p13"/>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115" name="Google Shape;115;p13"/>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116" name="Google Shape;116;p13"/>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grpSp>
      <p:grpSp>
        <p:nvGrpSpPr>
          <p:cNvPr id="117" name="Google Shape;117;p13"/>
          <p:cNvGrpSpPr/>
          <p:nvPr/>
        </p:nvGrpSpPr>
        <p:grpSpPr>
          <a:xfrm>
            <a:off x="8437065" y="5722885"/>
            <a:ext cx="507533" cy="537271"/>
            <a:chOff x="0" y="-47625"/>
            <a:chExt cx="812800" cy="860425"/>
          </a:xfrm>
        </p:grpSpPr>
        <p:sp>
          <p:nvSpPr>
            <p:cNvPr id="118" name="Google Shape;118;p13"/>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19" name="Google Shape;119;p13"/>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0" name="Google Shape;120;p13"/>
          <p:cNvGrpSpPr/>
          <p:nvPr/>
        </p:nvGrpSpPr>
        <p:grpSpPr>
          <a:xfrm>
            <a:off x="9237553" y="5737753"/>
            <a:ext cx="507533" cy="537271"/>
            <a:chOff x="0" y="-47625"/>
            <a:chExt cx="812800" cy="860425"/>
          </a:xfrm>
        </p:grpSpPr>
        <p:sp>
          <p:nvSpPr>
            <p:cNvPr id="121" name="Google Shape;121;p13"/>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2" name="Google Shape;122;p13"/>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3" name="Google Shape;123;p13"/>
          <p:cNvGrpSpPr/>
          <p:nvPr/>
        </p:nvGrpSpPr>
        <p:grpSpPr>
          <a:xfrm>
            <a:off x="9990097" y="5761516"/>
            <a:ext cx="507533" cy="537271"/>
            <a:chOff x="0" y="-47625"/>
            <a:chExt cx="812800" cy="860425"/>
          </a:xfrm>
        </p:grpSpPr>
        <p:sp>
          <p:nvSpPr>
            <p:cNvPr id="124" name="Google Shape;124;p13"/>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5" name="Google Shape;125;p13"/>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 name="Google Shape;112;p13">
            <a:extLst>
              <a:ext uri="{FF2B5EF4-FFF2-40B4-BE49-F238E27FC236}">
                <a16:creationId xmlns:a16="http://schemas.microsoft.com/office/drawing/2014/main" id="{DDC66CC2-05AD-30EB-0AC5-FFC29AEF3E89}"/>
              </a:ext>
            </a:extLst>
          </p:cNvPr>
          <p:cNvSpPr txBox="1"/>
          <p:nvPr/>
        </p:nvSpPr>
        <p:spPr>
          <a:xfrm>
            <a:off x="2738865" y="7834511"/>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Vanderbilt University</a:t>
            </a:r>
            <a:endParaRPr sz="4000" i="1" dirty="0"/>
          </a:p>
        </p:txBody>
      </p:sp>
      <p:sp>
        <p:nvSpPr>
          <p:cNvPr id="3" name="Google Shape;112;p13">
            <a:extLst>
              <a:ext uri="{FF2B5EF4-FFF2-40B4-BE49-F238E27FC236}">
                <a16:creationId xmlns:a16="http://schemas.microsoft.com/office/drawing/2014/main" id="{0FB7F316-EE0B-0D2D-5C55-ED79B86CF259}"/>
              </a:ext>
            </a:extLst>
          </p:cNvPr>
          <p:cNvSpPr txBox="1"/>
          <p:nvPr/>
        </p:nvSpPr>
        <p:spPr>
          <a:xfrm>
            <a:off x="2738865" y="8540864"/>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Ally Merrett</a:t>
            </a:r>
            <a:endParaRPr sz="4000" i="1"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8F6"/>
        </a:solidFill>
        <a:effectLst/>
      </p:bgPr>
    </p:bg>
    <p:spTree>
      <p:nvGrpSpPr>
        <p:cNvPr id="1" name="Shape 83">
          <a:extLst>
            <a:ext uri="{FF2B5EF4-FFF2-40B4-BE49-F238E27FC236}">
              <a16:creationId xmlns:a16="http://schemas.microsoft.com/office/drawing/2014/main" id="{24597E6C-9417-74C8-4649-CD1DED9633F3}"/>
            </a:ext>
          </a:extLst>
        </p:cNvPr>
        <p:cNvGrpSpPr/>
        <p:nvPr/>
      </p:nvGrpSpPr>
      <p:grpSpPr>
        <a:xfrm>
          <a:off x="0" y="0"/>
          <a:ext cx="0" cy="0"/>
          <a:chOff x="0" y="0"/>
          <a:chExt cx="0" cy="0"/>
        </a:xfrm>
      </p:grpSpPr>
      <p:sp>
        <p:nvSpPr>
          <p:cNvPr id="84" name="Google Shape;84;p13">
            <a:extLst>
              <a:ext uri="{FF2B5EF4-FFF2-40B4-BE49-F238E27FC236}">
                <a16:creationId xmlns:a16="http://schemas.microsoft.com/office/drawing/2014/main" id="{AA0E9B52-F340-C23B-8EF2-6A9FAAA1BA41}"/>
              </a:ext>
            </a:extLst>
          </p:cNvPr>
          <p:cNvSpPr/>
          <p:nvPr/>
        </p:nvSpPr>
        <p:spPr>
          <a:xfrm>
            <a:off x="12987750" y="3041169"/>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85" name="Google Shape;85;p13">
            <a:extLst>
              <a:ext uri="{FF2B5EF4-FFF2-40B4-BE49-F238E27FC236}">
                <a16:creationId xmlns:a16="http://schemas.microsoft.com/office/drawing/2014/main" id="{678389BC-6CCA-419E-A18E-9267A20FCB38}"/>
              </a:ext>
            </a:extLst>
          </p:cNvPr>
          <p:cNvSpPr/>
          <p:nvPr/>
        </p:nvSpPr>
        <p:spPr>
          <a:xfrm>
            <a:off x="-353725" y="1847669"/>
            <a:ext cx="4283248" cy="4283248"/>
          </a:xfrm>
          <a:custGeom>
            <a:avLst/>
            <a:gdLst/>
            <a:ahLst/>
            <a:cxnLst/>
            <a:rect l="l" t="t" r="r" b="b"/>
            <a:pathLst>
              <a:path w="4283248" h="4283248" extrusionOk="0">
                <a:moveTo>
                  <a:pt x="0" y="0"/>
                </a:moveTo>
                <a:lnTo>
                  <a:pt x="4283248" y="0"/>
                </a:lnTo>
                <a:lnTo>
                  <a:pt x="4283248" y="4283249"/>
                </a:lnTo>
                <a:lnTo>
                  <a:pt x="0" y="4283249"/>
                </a:lnTo>
                <a:lnTo>
                  <a:pt x="0" y="0"/>
                </a:lnTo>
                <a:close/>
              </a:path>
            </a:pathLst>
          </a:custGeom>
          <a:blipFill rotWithShape="1">
            <a:blip r:embed="rId4">
              <a:alphaModFix/>
            </a:blip>
            <a:stretch>
              <a:fillRect/>
            </a:stretch>
          </a:blipFill>
          <a:ln>
            <a:noFill/>
          </a:ln>
        </p:spPr>
        <p:txBody>
          <a:bodyPr/>
          <a:lstStyle/>
          <a:p>
            <a:endParaRPr lang="en-US"/>
          </a:p>
        </p:txBody>
      </p:sp>
      <p:grpSp>
        <p:nvGrpSpPr>
          <p:cNvPr id="86" name="Google Shape;86;p13">
            <a:extLst>
              <a:ext uri="{FF2B5EF4-FFF2-40B4-BE49-F238E27FC236}">
                <a16:creationId xmlns:a16="http://schemas.microsoft.com/office/drawing/2014/main" id="{8C3062C8-8259-4CAF-CB58-C3012FA28FC7}"/>
              </a:ext>
            </a:extLst>
          </p:cNvPr>
          <p:cNvGrpSpPr>
            <a:grpSpLocks noGrp="1" noUngrp="1" noRot="1" noMove="1" noResize="1"/>
          </p:cNvGrpSpPr>
          <p:nvPr/>
        </p:nvGrpSpPr>
        <p:grpSpPr>
          <a:xfrm>
            <a:off x="0" y="-223892"/>
            <a:ext cx="18288000" cy="10467826"/>
            <a:chOff x="0" y="-47625"/>
            <a:chExt cx="4816593" cy="2756958"/>
          </a:xfrm>
        </p:grpSpPr>
        <p:sp>
          <p:nvSpPr>
            <p:cNvPr id="87" name="Google Shape;87;p13">
              <a:extLst>
                <a:ext uri="{FF2B5EF4-FFF2-40B4-BE49-F238E27FC236}">
                  <a16:creationId xmlns:a16="http://schemas.microsoft.com/office/drawing/2014/main" id="{EEB47D49-9ABB-3B9E-32B9-5F4B933F1B38}"/>
                </a:ext>
              </a:extLst>
            </p:cNvPr>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extrusionOk="0">
                  <a:moveTo>
                    <a:pt x="0" y="0"/>
                  </a:moveTo>
                  <a:lnTo>
                    <a:pt x="4816592" y="0"/>
                  </a:lnTo>
                  <a:lnTo>
                    <a:pt x="4816592" y="2709333"/>
                  </a:lnTo>
                  <a:lnTo>
                    <a:pt x="0" y="2709333"/>
                  </a:lnTo>
                  <a:close/>
                </a:path>
              </a:pathLst>
            </a:custGeom>
            <a:solidFill>
              <a:srgbClr val="000000">
                <a:alpha val="0"/>
              </a:srgbClr>
            </a:solidFill>
            <a:ln w="47625" cap="sq" cmpd="sng">
              <a:solidFill>
                <a:srgbClr val="000000"/>
              </a:solidFill>
              <a:prstDash val="solid"/>
              <a:miter lim="8000"/>
              <a:headEnd type="none" w="sm" len="sm"/>
              <a:tailEnd type="none" w="sm" len="sm"/>
            </a:ln>
          </p:spPr>
          <p:txBody>
            <a:bodyPr/>
            <a:lstStyle/>
            <a:p>
              <a:endParaRPr lang="en-US"/>
            </a:p>
          </p:txBody>
        </p:sp>
        <p:sp>
          <p:nvSpPr>
            <p:cNvPr id="88" name="Google Shape;88;p13">
              <a:extLst>
                <a:ext uri="{FF2B5EF4-FFF2-40B4-BE49-F238E27FC236}">
                  <a16:creationId xmlns:a16="http://schemas.microsoft.com/office/drawing/2014/main" id="{E7DFF029-7CF1-FDC3-BA7F-87F71DCB8452}"/>
                </a:ext>
              </a:extLst>
            </p:cNvPr>
            <p:cNvSpPr txBox="1">
              <a:spLocks noGrp="1" noRot="1" noMove="1" noResize="1" noEditPoints="1" noAdjustHandles="1" noChangeArrowheads="1" noChangeShapeType="1"/>
            </p:cNvSpPr>
            <p:nvPr/>
          </p:nvSpPr>
          <p:spPr>
            <a:xfrm>
              <a:off x="0" y="-47625"/>
              <a:ext cx="4816593"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9" name="Google Shape;89;p13">
            <a:extLst>
              <a:ext uri="{FF2B5EF4-FFF2-40B4-BE49-F238E27FC236}">
                <a16:creationId xmlns:a16="http://schemas.microsoft.com/office/drawing/2014/main" id="{9C9F3D70-B9DE-C166-35D7-224CD8100FE0}"/>
              </a:ext>
            </a:extLst>
          </p:cNvPr>
          <p:cNvGrpSpPr/>
          <p:nvPr/>
        </p:nvGrpSpPr>
        <p:grpSpPr>
          <a:xfrm>
            <a:off x="8043013" y="1812018"/>
            <a:ext cx="880030" cy="4871267"/>
            <a:chOff x="0" y="-47625"/>
            <a:chExt cx="231777" cy="1282968"/>
          </a:xfrm>
        </p:grpSpPr>
        <p:sp>
          <p:nvSpPr>
            <p:cNvPr id="90" name="Google Shape;90;p13">
              <a:extLst>
                <a:ext uri="{FF2B5EF4-FFF2-40B4-BE49-F238E27FC236}">
                  <a16:creationId xmlns:a16="http://schemas.microsoft.com/office/drawing/2014/main" id="{8CF0D283-88C6-D161-C2CE-809A819BD0C4}"/>
                </a:ext>
              </a:extLst>
            </p:cNvPr>
            <p:cNvSpPr/>
            <p:nvPr/>
          </p:nvSpPr>
          <p:spPr>
            <a:xfrm>
              <a:off x="0" y="0"/>
              <a:ext cx="231777" cy="1235343"/>
            </a:xfrm>
            <a:custGeom>
              <a:avLst/>
              <a:gdLst/>
              <a:ahLst/>
              <a:cxnLst/>
              <a:rect l="l" t="t" r="r" b="b"/>
              <a:pathLst>
                <a:path w="231777" h="1235343" extrusionOk="0">
                  <a:moveTo>
                    <a:pt x="0" y="0"/>
                  </a:moveTo>
                  <a:lnTo>
                    <a:pt x="231777" y="0"/>
                  </a:lnTo>
                  <a:lnTo>
                    <a:pt x="231777" y="1235343"/>
                  </a:lnTo>
                  <a:lnTo>
                    <a:pt x="0" y="1235343"/>
                  </a:lnTo>
                  <a:close/>
                </a:path>
              </a:pathLst>
            </a:custGeom>
            <a:solidFill>
              <a:srgbClr val="FFC418"/>
            </a:solidFill>
            <a:ln>
              <a:noFill/>
            </a:ln>
          </p:spPr>
          <p:txBody>
            <a:bodyPr/>
            <a:lstStyle/>
            <a:p>
              <a:endParaRPr lang="en-US"/>
            </a:p>
          </p:txBody>
        </p:sp>
        <p:sp>
          <p:nvSpPr>
            <p:cNvPr id="91" name="Google Shape;91;p13">
              <a:extLst>
                <a:ext uri="{FF2B5EF4-FFF2-40B4-BE49-F238E27FC236}">
                  <a16:creationId xmlns:a16="http://schemas.microsoft.com/office/drawing/2014/main" id="{2B05D51F-07C2-F0A9-F054-C2D998135338}"/>
                </a:ext>
              </a:extLst>
            </p:cNvPr>
            <p:cNvSpPr txBox="1"/>
            <p:nvPr/>
          </p:nvSpPr>
          <p:spPr>
            <a:xfrm>
              <a:off x="0" y="-47625"/>
              <a:ext cx="231777" cy="128296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3" name="Google Shape;93;p13">
            <a:extLst>
              <a:ext uri="{FF2B5EF4-FFF2-40B4-BE49-F238E27FC236}">
                <a16:creationId xmlns:a16="http://schemas.microsoft.com/office/drawing/2014/main" id="{D0B3E5E3-7DB9-ADCF-1F52-2C47BED225C0}"/>
              </a:ext>
            </a:extLst>
          </p:cNvPr>
          <p:cNvSpPr/>
          <p:nvPr/>
        </p:nvSpPr>
        <p:spPr>
          <a:xfrm>
            <a:off x="6910392" y="1480217"/>
            <a:ext cx="9084999" cy="6382212"/>
          </a:xfrm>
          <a:custGeom>
            <a:avLst/>
            <a:gdLst/>
            <a:ahLst/>
            <a:cxnLst/>
            <a:rect l="l" t="t" r="r" b="b"/>
            <a:pathLst>
              <a:path w="9084999" h="6382212" extrusionOk="0">
                <a:moveTo>
                  <a:pt x="0" y="0"/>
                </a:moveTo>
                <a:lnTo>
                  <a:pt x="9084999" y="0"/>
                </a:lnTo>
                <a:lnTo>
                  <a:pt x="9084999" y="6382212"/>
                </a:lnTo>
                <a:lnTo>
                  <a:pt x="0" y="6382212"/>
                </a:lnTo>
                <a:lnTo>
                  <a:pt x="0" y="0"/>
                </a:lnTo>
                <a:close/>
              </a:path>
            </a:pathLst>
          </a:custGeom>
          <a:blipFill rotWithShape="1">
            <a:blip r:embed="rId5">
              <a:alphaModFix/>
            </a:blip>
            <a:stretch>
              <a:fillRect/>
            </a:stretch>
          </a:blipFill>
          <a:ln>
            <a:noFill/>
          </a:ln>
        </p:spPr>
        <p:txBody>
          <a:bodyPr/>
          <a:lstStyle/>
          <a:p>
            <a:endParaRPr lang="en-US"/>
          </a:p>
        </p:txBody>
      </p:sp>
      <p:sp>
        <p:nvSpPr>
          <p:cNvPr id="94" name="Google Shape;94;p13">
            <a:extLst>
              <a:ext uri="{FF2B5EF4-FFF2-40B4-BE49-F238E27FC236}">
                <a16:creationId xmlns:a16="http://schemas.microsoft.com/office/drawing/2014/main" id="{2831148A-46B4-971F-6CB6-F6108B20CBDE}"/>
              </a:ext>
            </a:extLst>
          </p:cNvPr>
          <p:cNvSpPr/>
          <p:nvPr/>
        </p:nvSpPr>
        <p:spPr>
          <a:xfrm>
            <a:off x="1763662" y="2331686"/>
            <a:ext cx="3571013" cy="3581305"/>
          </a:xfrm>
          <a:custGeom>
            <a:avLst/>
            <a:gdLst/>
            <a:ahLst/>
            <a:cxnLst/>
            <a:rect l="l" t="t" r="r" b="b"/>
            <a:pathLst>
              <a:path w="4406900" h="4419600" extrusionOk="0">
                <a:moveTo>
                  <a:pt x="4356100" y="2724150"/>
                </a:moveTo>
                <a:cubicBezTo>
                  <a:pt x="4406900" y="3200400"/>
                  <a:pt x="4152900" y="3619500"/>
                  <a:pt x="4152900" y="3619500"/>
                </a:cubicBezTo>
                <a:cubicBezTo>
                  <a:pt x="3898900" y="4038600"/>
                  <a:pt x="3422650" y="4159250"/>
                  <a:pt x="3422650" y="4159250"/>
                </a:cubicBezTo>
                <a:cubicBezTo>
                  <a:pt x="2946400" y="4279900"/>
                  <a:pt x="2527300" y="4051300"/>
                  <a:pt x="2527300" y="4051300"/>
                </a:cubicBezTo>
                <a:cubicBezTo>
                  <a:pt x="2108200" y="3822700"/>
                  <a:pt x="1657350" y="4121150"/>
                  <a:pt x="1657350" y="4121150"/>
                </a:cubicBezTo>
                <a:cubicBezTo>
                  <a:pt x="1206500" y="4419600"/>
                  <a:pt x="857250" y="4133850"/>
                  <a:pt x="857250" y="4133850"/>
                </a:cubicBezTo>
                <a:cubicBezTo>
                  <a:pt x="508000" y="3848100"/>
                  <a:pt x="577850" y="3352800"/>
                  <a:pt x="577850" y="3352800"/>
                </a:cubicBezTo>
                <a:cubicBezTo>
                  <a:pt x="647700" y="2857500"/>
                  <a:pt x="488950" y="2552700"/>
                  <a:pt x="488950" y="2552700"/>
                </a:cubicBezTo>
                <a:cubicBezTo>
                  <a:pt x="330200" y="2247900"/>
                  <a:pt x="165100" y="1809750"/>
                  <a:pt x="165100" y="1809750"/>
                </a:cubicBezTo>
                <a:cubicBezTo>
                  <a:pt x="0" y="1371600"/>
                  <a:pt x="247650" y="1003300"/>
                  <a:pt x="247650" y="1003300"/>
                </a:cubicBezTo>
                <a:cubicBezTo>
                  <a:pt x="495300" y="635000"/>
                  <a:pt x="895350" y="463550"/>
                  <a:pt x="895350" y="463550"/>
                </a:cubicBezTo>
                <a:cubicBezTo>
                  <a:pt x="1295400" y="292100"/>
                  <a:pt x="1701800" y="146050"/>
                  <a:pt x="1701800" y="146050"/>
                </a:cubicBezTo>
                <a:cubicBezTo>
                  <a:pt x="2108200" y="0"/>
                  <a:pt x="2552700" y="44450"/>
                  <a:pt x="2552700" y="44450"/>
                </a:cubicBezTo>
                <a:cubicBezTo>
                  <a:pt x="2997200" y="88900"/>
                  <a:pt x="3143250" y="577850"/>
                  <a:pt x="3143250" y="577850"/>
                </a:cubicBezTo>
                <a:cubicBezTo>
                  <a:pt x="3289300" y="1066800"/>
                  <a:pt x="3562350" y="1301750"/>
                  <a:pt x="3562350" y="1301750"/>
                </a:cubicBezTo>
                <a:cubicBezTo>
                  <a:pt x="3835400" y="1536700"/>
                  <a:pt x="4070350" y="1892300"/>
                  <a:pt x="4070350" y="1892300"/>
                </a:cubicBezTo>
                <a:cubicBezTo>
                  <a:pt x="4305300" y="2247900"/>
                  <a:pt x="4356100" y="2724150"/>
                  <a:pt x="4356100" y="2724150"/>
                </a:cubicBezTo>
                <a:close/>
              </a:path>
            </a:pathLst>
          </a:custGeom>
          <a:solidFill>
            <a:srgbClr val="FFC4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 name="Google Shape;95;p13">
            <a:extLst>
              <a:ext uri="{FF2B5EF4-FFF2-40B4-BE49-F238E27FC236}">
                <a16:creationId xmlns:a16="http://schemas.microsoft.com/office/drawing/2014/main" id="{E0F55B0C-DEDD-9507-8372-ADDC8D32446B}"/>
              </a:ext>
            </a:extLst>
          </p:cNvPr>
          <p:cNvGrpSpPr/>
          <p:nvPr/>
        </p:nvGrpSpPr>
        <p:grpSpPr>
          <a:xfrm>
            <a:off x="1663521" y="3790849"/>
            <a:ext cx="14609109" cy="1989291"/>
            <a:chOff x="0" y="-47625"/>
            <a:chExt cx="3847667" cy="523928"/>
          </a:xfrm>
          <a:solidFill>
            <a:srgbClr val="B35EFF"/>
          </a:solidFill>
        </p:grpSpPr>
        <p:sp>
          <p:nvSpPr>
            <p:cNvPr id="96" name="Google Shape;96;p13">
              <a:extLst>
                <a:ext uri="{FF2B5EF4-FFF2-40B4-BE49-F238E27FC236}">
                  <a16:creationId xmlns:a16="http://schemas.microsoft.com/office/drawing/2014/main" id="{F156EF03-EF28-0178-B4C4-86F2FA39E989}"/>
                </a:ext>
              </a:extLst>
            </p:cNvPr>
            <p:cNvSpPr/>
            <p:nvPr/>
          </p:nvSpPr>
          <p:spPr>
            <a:xfrm>
              <a:off x="0" y="0"/>
              <a:ext cx="3847667" cy="476303"/>
            </a:xfrm>
            <a:custGeom>
              <a:avLst/>
              <a:gdLst/>
              <a:ahLst/>
              <a:cxnLst/>
              <a:rect l="l" t="t" r="r" b="b"/>
              <a:pathLst>
                <a:path w="3847667" h="476303" extrusionOk="0">
                  <a:moveTo>
                    <a:pt x="0" y="0"/>
                  </a:moveTo>
                  <a:lnTo>
                    <a:pt x="3847667" y="0"/>
                  </a:lnTo>
                  <a:lnTo>
                    <a:pt x="3847667" y="476303"/>
                  </a:lnTo>
                  <a:lnTo>
                    <a:pt x="0" y="476303"/>
                  </a:lnTo>
                  <a:close/>
                </a:path>
              </a:pathLst>
            </a:custGeom>
            <a:grpFill/>
            <a:ln>
              <a:noFill/>
            </a:ln>
          </p:spPr>
          <p:txBody>
            <a:bodyPr/>
            <a:lstStyle/>
            <a:p>
              <a:endParaRPr lang="en-US"/>
            </a:p>
          </p:txBody>
        </p:sp>
        <p:sp>
          <p:nvSpPr>
            <p:cNvPr id="97" name="Google Shape;97;p13">
              <a:extLst>
                <a:ext uri="{FF2B5EF4-FFF2-40B4-BE49-F238E27FC236}">
                  <a16:creationId xmlns:a16="http://schemas.microsoft.com/office/drawing/2014/main" id="{8E9E7093-DDC2-7A59-58AA-9911AC0D5206}"/>
                </a:ext>
              </a:extLst>
            </p:cNvPr>
            <p:cNvSpPr txBox="1"/>
            <p:nvPr/>
          </p:nvSpPr>
          <p:spPr>
            <a:xfrm>
              <a:off x="0" y="-47625"/>
              <a:ext cx="3847667" cy="523928"/>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8" name="Google Shape;98;p13">
            <a:extLst>
              <a:ext uri="{FF2B5EF4-FFF2-40B4-BE49-F238E27FC236}">
                <a16:creationId xmlns:a16="http://schemas.microsoft.com/office/drawing/2014/main" id="{FA6B717F-383B-A00A-5A55-37B53EC881B3}"/>
              </a:ext>
            </a:extLst>
          </p:cNvPr>
          <p:cNvSpPr/>
          <p:nvPr/>
        </p:nvSpPr>
        <p:spPr>
          <a:xfrm>
            <a:off x="1787899" y="5018246"/>
            <a:ext cx="1616734" cy="3216153"/>
          </a:xfrm>
          <a:custGeom>
            <a:avLst/>
            <a:gdLst/>
            <a:ahLst/>
            <a:cxnLst/>
            <a:rect l="l" t="t" r="r" b="b"/>
            <a:pathLst>
              <a:path w="1616734" h="3216153" extrusionOk="0">
                <a:moveTo>
                  <a:pt x="0" y="0"/>
                </a:moveTo>
                <a:lnTo>
                  <a:pt x="1616734" y="0"/>
                </a:lnTo>
                <a:lnTo>
                  <a:pt x="1616734" y="3216153"/>
                </a:lnTo>
                <a:lnTo>
                  <a:pt x="0" y="3216153"/>
                </a:lnTo>
                <a:lnTo>
                  <a:pt x="0" y="0"/>
                </a:lnTo>
                <a:close/>
              </a:path>
            </a:pathLst>
          </a:custGeom>
          <a:blipFill rotWithShape="1">
            <a:blip r:embed="rId6">
              <a:alphaModFix/>
            </a:blip>
            <a:stretch>
              <a:fillRect/>
            </a:stretch>
          </a:blipFill>
          <a:ln>
            <a:noFill/>
          </a:ln>
        </p:spPr>
        <p:txBody>
          <a:bodyPr/>
          <a:lstStyle/>
          <a:p>
            <a:endParaRPr lang="en-US"/>
          </a:p>
        </p:txBody>
      </p:sp>
      <p:sp>
        <p:nvSpPr>
          <p:cNvPr id="100" name="Google Shape;100;p13">
            <a:extLst>
              <a:ext uri="{FF2B5EF4-FFF2-40B4-BE49-F238E27FC236}">
                <a16:creationId xmlns:a16="http://schemas.microsoft.com/office/drawing/2014/main" id="{8CEC60EF-0E70-8FBB-1640-34B320AF3EFE}"/>
              </a:ext>
            </a:extLst>
          </p:cNvPr>
          <p:cNvSpPr/>
          <p:nvPr/>
        </p:nvSpPr>
        <p:spPr>
          <a:xfrm>
            <a:off x="1905044" y="5853201"/>
            <a:ext cx="4348056" cy="830083"/>
          </a:xfrm>
          <a:custGeom>
            <a:avLst/>
            <a:gdLst/>
            <a:ahLst/>
            <a:cxnLst/>
            <a:rect l="l" t="t" r="r" b="b"/>
            <a:pathLst>
              <a:path w="4348056" h="830083" extrusionOk="0">
                <a:moveTo>
                  <a:pt x="0" y="0"/>
                </a:moveTo>
                <a:lnTo>
                  <a:pt x="4348056" y="0"/>
                </a:lnTo>
                <a:lnTo>
                  <a:pt x="4348056" y="830084"/>
                </a:lnTo>
                <a:lnTo>
                  <a:pt x="0" y="830084"/>
                </a:lnTo>
                <a:lnTo>
                  <a:pt x="0" y="0"/>
                </a:lnTo>
                <a:close/>
              </a:path>
            </a:pathLst>
          </a:custGeom>
          <a:blipFill rotWithShape="1">
            <a:blip r:embed="rId7">
              <a:alphaModFix/>
            </a:blip>
            <a:stretch>
              <a:fillRect/>
            </a:stretch>
          </a:blipFill>
          <a:ln>
            <a:noFill/>
          </a:ln>
        </p:spPr>
        <p:txBody>
          <a:bodyPr/>
          <a:lstStyle/>
          <a:p>
            <a:endParaRPr lang="en-US"/>
          </a:p>
        </p:txBody>
      </p:sp>
      <p:grpSp>
        <p:nvGrpSpPr>
          <p:cNvPr id="101" name="Google Shape;101;p13">
            <a:extLst>
              <a:ext uri="{FF2B5EF4-FFF2-40B4-BE49-F238E27FC236}">
                <a16:creationId xmlns:a16="http://schemas.microsoft.com/office/drawing/2014/main" id="{12087AEF-03C0-F0BD-F742-D2A14F82D150}"/>
              </a:ext>
            </a:extLst>
          </p:cNvPr>
          <p:cNvGrpSpPr/>
          <p:nvPr/>
        </p:nvGrpSpPr>
        <p:grpSpPr>
          <a:xfrm>
            <a:off x="15045150" y="6202090"/>
            <a:ext cx="1900482" cy="2011838"/>
            <a:chOff x="0" y="-47625"/>
            <a:chExt cx="812800" cy="860425"/>
          </a:xfrm>
        </p:grpSpPr>
        <p:sp>
          <p:nvSpPr>
            <p:cNvPr id="102" name="Google Shape;102;p13">
              <a:extLst>
                <a:ext uri="{FF2B5EF4-FFF2-40B4-BE49-F238E27FC236}">
                  <a16:creationId xmlns:a16="http://schemas.microsoft.com/office/drawing/2014/main" id="{1F644FAC-CF06-C1E0-81DC-C075EC6DCE21}"/>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03" name="Google Shape;103;p13">
              <a:extLst>
                <a:ext uri="{FF2B5EF4-FFF2-40B4-BE49-F238E27FC236}">
                  <a16:creationId xmlns:a16="http://schemas.microsoft.com/office/drawing/2014/main" id="{CC4A4A8E-D835-6312-3A49-89491DFA8F21}"/>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4" name="Google Shape;104;p13">
            <a:extLst>
              <a:ext uri="{FF2B5EF4-FFF2-40B4-BE49-F238E27FC236}">
                <a16:creationId xmlns:a16="http://schemas.microsoft.com/office/drawing/2014/main" id="{63C58106-1328-07BB-107A-515284A792B5}"/>
              </a:ext>
            </a:extLst>
          </p:cNvPr>
          <p:cNvSpPr/>
          <p:nvPr/>
        </p:nvSpPr>
        <p:spPr>
          <a:xfrm>
            <a:off x="15995391" y="5462425"/>
            <a:ext cx="3052749" cy="3052749"/>
          </a:xfrm>
          <a:custGeom>
            <a:avLst/>
            <a:gdLst/>
            <a:ahLst/>
            <a:cxnLst/>
            <a:rect l="l" t="t" r="r" b="b"/>
            <a:pathLst>
              <a:path w="3052749" h="3052749" extrusionOk="0">
                <a:moveTo>
                  <a:pt x="0" y="0"/>
                </a:moveTo>
                <a:lnTo>
                  <a:pt x="3052749" y="0"/>
                </a:lnTo>
                <a:lnTo>
                  <a:pt x="3052749" y="3052749"/>
                </a:lnTo>
                <a:lnTo>
                  <a:pt x="0" y="3052749"/>
                </a:lnTo>
                <a:lnTo>
                  <a:pt x="0" y="0"/>
                </a:lnTo>
                <a:close/>
              </a:path>
            </a:pathLst>
          </a:custGeom>
          <a:blipFill rotWithShape="1">
            <a:blip r:embed="rId8">
              <a:alphaModFix/>
            </a:blip>
            <a:stretch>
              <a:fillRect/>
            </a:stretch>
          </a:blipFill>
          <a:ln>
            <a:noFill/>
          </a:ln>
        </p:spPr>
        <p:txBody>
          <a:bodyPr/>
          <a:lstStyle/>
          <a:p>
            <a:endParaRPr lang="en-US"/>
          </a:p>
        </p:txBody>
      </p:sp>
      <p:grpSp>
        <p:nvGrpSpPr>
          <p:cNvPr id="108" name="Google Shape;108;p13">
            <a:extLst>
              <a:ext uri="{FF2B5EF4-FFF2-40B4-BE49-F238E27FC236}">
                <a16:creationId xmlns:a16="http://schemas.microsoft.com/office/drawing/2014/main" id="{0CE79C7F-D6A3-29BC-DB82-C106E2B6C6E6}"/>
              </a:ext>
            </a:extLst>
          </p:cNvPr>
          <p:cNvGrpSpPr/>
          <p:nvPr/>
        </p:nvGrpSpPr>
        <p:grpSpPr>
          <a:xfrm>
            <a:off x="580279" y="2218991"/>
            <a:ext cx="2166483" cy="809656"/>
            <a:chOff x="0" y="-47625"/>
            <a:chExt cx="3458111" cy="1292361"/>
          </a:xfrm>
        </p:grpSpPr>
        <p:sp>
          <p:nvSpPr>
            <p:cNvPr id="109" name="Google Shape;109;p13">
              <a:extLst>
                <a:ext uri="{FF2B5EF4-FFF2-40B4-BE49-F238E27FC236}">
                  <a16:creationId xmlns:a16="http://schemas.microsoft.com/office/drawing/2014/main" id="{8B981952-9D85-7F31-04C9-7A05820DFB8A}"/>
                </a:ext>
              </a:extLst>
            </p:cNvPr>
            <p:cNvSpPr/>
            <p:nvPr/>
          </p:nvSpPr>
          <p:spPr>
            <a:xfrm>
              <a:off x="0" y="0"/>
              <a:ext cx="3458111" cy="1244736"/>
            </a:xfrm>
            <a:custGeom>
              <a:avLst/>
              <a:gdLst/>
              <a:ahLst/>
              <a:cxnLst/>
              <a:rect l="l" t="t" r="r" b="b"/>
              <a:pathLst>
                <a:path w="3458111" h="1244736" extrusionOk="0">
                  <a:moveTo>
                    <a:pt x="0" y="0"/>
                  </a:moveTo>
                  <a:lnTo>
                    <a:pt x="3458111" y="0"/>
                  </a:lnTo>
                  <a:lnTo>
                    <a:pt x="3458111" y="1244736"/>
                  </a:lnTo>
                  <a:lnTo>
                    <a:pt x="0" y="1244736"/>
                  </a:lnTo>
                  <a:close/>
                </a:path>
              </a:pathLst>
            </a:custGeom>
            <a:solidFill>
              <a:srgbClr val="0E8CFE"/>
            </a:solidFill>
            <a:ln>
              <a:noFill/>
            </a:ln>
          </p:spPr>
          <p:txBody>
            <a:bodyPr/>
            <a:lstStyle/>
            <a:p>
              <a:endParaRPr lang="en-US"/>
            </a:p>
          </p:txBody>
        </p:sp>
        <p:sp>
          <p:nvSpPr>
            <p:cNvPr id="110" name="Google Shape;110;p13">
              <a:extLst>
                <a:ext uri="{FF2B5EF4-FFF2-40B4-BE49-F238E27FC236}">
                  <a16:creationId xmlns:a16="http://schemas.microsoft.com/office/drawing/2014/main" id="{24E4BFCF-F435-262F-4008-5A565F06CE9F}"/>
                </a:ext>
              </a:extLst>
            </p:cNvPr>
            <p:cNvSpPr txBox="1"/>
            <p:nvPr/>
          </p:nvSpPr>
          <p:spPr>
            <a:xfrm>
              <a:off x="0" y="-47625"/>
              <a:ext cx="3458111" cy="129236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1" name="Google Shape;111;p13">
            <a:extLst>
              <a:ext uri="{FF2B5EF4-FFF2-40B4-BE49-F238E27FC236}">
                <a16:creationId xmlns:a16="http://schemas.microsoft.com/office/drawing/2014/main" id="{D34A2E17-025D-3808-61A0-62C1E9985857}"/>
              </a:ext>
            </a:extLst>
          </p:cNvPr>
          <p:cNvSpPr txBox="1"/>
          <p:nvPr/>
        </p:nvSpPr>
        <p:spPr>
          <a:xfrm>
            <a:off x="1496569" y="3981429"/>
            <a:ext cx="14836851" cy="193899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0500" b="0" i="0" u="none" strike="noStrike" cap="none" dirty="0">
                <a:solidFill>
                  <a:srgbClr val="000000"/>
                </a:solidFill>
                <a:latin typeface="Bungee"/>
                <a:ea typeface="Bungee"/>
                <a:cs typeface="Bungee"/>
                <a:sym typeface="Bungee"/>
              </a:rPr>
              <a:t>Post-college HCD</a:t>
            </a:r>
            <a:endParaRPr sz="10500" b="0" i="0" u="none" strike="noStrike" cap="none" dirty="0">
              <a:solidFill>
                <a:srgbClr val="000000"/>
              </a:solidFill>
              <a:latin typeface="Bungee"/>
              <a:ea typeface="Bungee"/>
              <a:cs typeface="Bungee"/>
              <a:sym typeface="Bungee"/>
            </a:endParaRPr>
          </a:p>
        </p:txBody>
      </p:sp>
      <p:grpSp>
        <p:nvGrpSpPr>
          <p:cNvPr id="113" name="Google Shape;113;p13">
            <a:extLst>
              <a:ext uri="{FF2B5EF4-FFF2-40B4-BE49-F238E27FC236}">
                <a16:creationId xmlns:a16="http://schemas.microsoft.com/office/drawing/2014/main" id="{5B331E08-AC04-91AA-22ED-FC2B2468DF5C}"/>
              </a:ext>
            </a:extLst>
          </p:cNvPr>
          <p:cNvGrpSpPr/>
          <p:nvPr/>
        </p:nvGrpSpPr>
        <p:grpSpPr>
          <a:xfrm>
            <a:off x="13148678" y="1219082"/>
            <a:ext cx="3285412" cy="1376761"/>
            <a:chOff x="0" y="0"/>
            <a:chExt cx="4380549" cy="1835682"/>
          </a:xfrm>
        </p:grpSpPr>
        <p:sp>
          <p:nvSpPr>
            <p:cNvPr id="114" name="Google Shape;114;p13">
              <a:extLst>
                <a:ext uri="{FF2B5EF4-FFF2-40B4-BE49-F238E27FC236}">
                  <a16:creationId xmlns:a16="http://schemas.microsoft.com/office/drawing/2014/main" id="{F27DC01E-8190-ADE2-A584-84FCFB51ECE0}"/>
                </a:ext>
              </a:extLst>
            </p:cNvPr>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115" name="Google Shape;115;p13">
              <a:extLst>
                <a:ext uri="{FF2B5EF4-FFF2-40B4-BE49-F238E27FC236}">
                  <a16:creationId xmlns:a16="http://schemas.microsoft.com/office/drawing/2014/main" id="{006500D6-68BA-9B01-05F5-E3783FC4C54F}"/>
                </a:ext>
              </a:extLst>
            </p:cNvPr>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116" name="Google Shape;116;p13">
              <a:extLst>
                <a:ext uri="{FF2B5EF4-FFF2-40B4-BE49-F238E27FC236}">
                  <a16:creationId xmlns:a16="http://schemas.microsoft.com/office/drawing/2014/main" id="{0DC4B537-6650-3A6C-32F2-AB15987B57F2}"/>
                </a:ext>
              </a:extLst>
            </p:cNvPr>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grpSp>
      <p:grpSp>
        <p:nvGrpSpPr>
          <p:cNvPr id="117" name="Google Shape;117;p13">
            <a:extLst>
              <a:ext uri="{FF2B5EF4-FFF2-40B4-BE49-F238E27FC236}">
                <a16:creationId xmlns:a16="http://schemas.microsoft.com/office/drawing/2014/main" id="{65407E4A-3F3B-3249-AEB4-6BC75D57A155}"/>
              </a:ext>
            </a:extLst>
          </p:cNvPr>
          <p:cNvGrpSpPr/>
          <p:nvPr/>
        </p:nvGrpSpPr>
        <p:grpSpPr>
          <a:xfrm>
            <a:off x="10445271" y="5794999"/>
            <a:ext cx="507533" cy="537271"/>
            <a:chOff x="0" y="-47625"/>
            <a:chExt cx="812800" cy="860425"/>
          </a:xfrm>
        </p:grpSpPr>
        <p:sp>
          <p:nvSpPr>
            <p:cNvPr id="118" name="Google Shape;118;p13">
              <a:extLst>
                <a:ext uri="{FF2B5EF4-FFF2-40B4-BE49-F238E27FC236}">
                  <a16:creationId xmlns:a16="http://schemas.microsoft.com/office/drawing/2014/main" id="{CCA9D46A-F26F-D7F6-EC6B-5F4BE12E666B}"/>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19" name="Google Shape;119;p13">
              <a:extLst>
                <a:ext uri="{FF2B5EF4-FFF2-40B4-BE49-F238E27FC236}">
                  <a16:creationId xmlns:a16="http://schemas.microsoft.com/office/drawing/2014/main" id="{3DF75013-5DD4-632E-39F5-422392171F24}"/>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0" name="Google Shape;120;p13">
            <a:extLst>
              <a:ext uri="{FF2B5EF4-FFF2-40B4-BE49-F238E27FC236}">
                <a16:creationId xmlns:a16="http://schemas.microsoft.com/office/drawing/2014/main" id="{78C62A60-71A4-D2DF-B1A0-A02FEDE98F5B}"/>
              </a:ext>
            </a:extLst>
          </p:cNvPr>
          <p:cNvGrpSpPr/>
          <p:nvPr/>
        </p:nvGrpSpPr>
        <p:grpSpPr>
          <a:xfrm>
            <a:off x="11367498" y="5794999"/>
            <a:ext cx="507533" cy="537271"/>
            <a:chOff x="0" y="-47625"/>
            <a:chExt cx="812800" cy="860425"/>
          </a:xfrm>
        </p:grpSpPr>
        <p:sp>
          <p:nvSpPr>
            <p:cNvPr id="121" name="Google Shape;121;p13">
              <a:extLst>
                <a:ext uri="{FF2B5EF4-FFF2-40B4-BE49-F238E27FC236}">
                  <a16:creationId xmlns:a16="http://schemas.microsoft.com/office/drawing/2014/main" id="{E35C751B-1181-515F-F3FC-F1617E934AF2}"/>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2" name="Google Shape;122;p13">
              <a:extLst>
                <a:ext uri="{FF2B5EF4-FFF2-40B4-BE49-F238E27FC236}">
                  <a16:creationId xmlns:a16="http://schemas.microsoft.com/office/drawing/2014/main" id="{22028233-107E-D331-C661-10C317C889F3}"/>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3" name="Google Shape;123;p13">
            <a:extLst>
              <a:ext uri="{FF2B5EF4-FFF2-40B4-BE49-F238E27FC236}">
                <a16:creationId xmlns:a16="http://schemas.microsoft.com/office/drawing/2014/main" id="{D01E9D11-8EC7-9C34-58A0-A53B2152A3AE}"/>
              </a:ext>
            </a:extLst>
          </p:cNvPr>
          <p:cNvGrpSpPr/>
          <p:nvPr/>
        </p:nvGrpSpPr>
        <p:grpSpPr>
          <a:xfrm>
            <a:off x="12289725" y="5794999"/>
            <a:ext cx="507533" cy="537271"/>
            <a:chOff x="0" y="-47625"/>
            <a:chExt cx="812800" cy="860425"/>
          </a:xfrm>
        </p:grpSpPr>
        <p:sp>
          <p:nvSpPr>
            <p:cNvPr id="124" name="Google Shape;124;p13">
              <a:extLst>
                <a:ext uri="{FF2B5EF4-FFF2-40B4-BE49-F238E27FC236}">
                  <a16:creationId xmlns:a16="http://schemas.microsoft.com/office/drawing/2014/main" id="{A5F8D8CB-A380-6173-D406-658B8C4C62AA}"/>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125" name="Google Shape;125;p13">
              <a:extLst>
                <a:ext uri="{FF2B5EF4-FFF2-40B4-BE49-F238E27FC236}">
                  <a16:creationId xmlns:a16="http://schemas.microsoft.com/office/drawing/2014/main" id="{6FB7BCEE-CF51-A828-F90B-82E0528EB3EE}"/>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 name="Google Shape;112;p13">
            <a:extLst>
              <a:ext uri="{FF2B5EF4-FFF2-40B4-BE49-F238E27FC236}">
                <a16:creationId xmlns:a16="http://schemas.microsoft.com/office/drawing/2014/main" id="{C36B2979-2C08-8DA4-F453-9C430AED93AE}"/>
              </a:ext>
            </a:extLst>
          </p:cNvPr>
          <p:cNvSpPr txBox="1"/>
          <p:nvPr/>
        </p:nvSpPr>
        <p:spPr>
          <a:xfrm>
            <a:off x="2738865" y="6453948"/>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Vanderbilt University</a:t>
            </a:r>
            <a:endParaRPr sz="4000" i="1" dirty="0"/>
          </a:p>
        </p:txBody>
      </p:sp>
      <p:sp>
        <p:nvSpPr>
          <p:cNvPr id="3" name="Google Shape;112;p13">
            <a:extLst>
              <a:ext uri="{FF2B5EF4-FFF2-40B4-BE49-F238E27FC236}">
                <a16:creationId xmlns:a16="http://schemas.microsoft.com/office/drawing/2014/main" id="{1BABE87D-F481-6998-2274-34A36413B931}"/>
              </a:ext>
            </a:extLst>
          </p:cNvPr>
          <p:cNvSpPr txBox="1"/>
          <p:nvPr/>
        </p:nvSpPr>
        <p:spPr>
          <a:xfrm>
            <a:off x="2738865" y="7160301"/>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Ally Merrett</a:t>
            </a:r>
            <a:endParaRPr sz="4000" i="1" dirty="0"/>
          </a:p>
        </p:txBody>
      </p:sp>
    </p:spTree>
    <p:extLst>
      <p:ext uri="{BB962C8B-B14F-4D97-AF65-F5344CB8AC3E}">
        <p14:creationId xmlns:p14="http://schemas.microsoft.com/office/powerpoint/2010/main" val="2591435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8F6"/>
        </a:solidFill>
        <a:effectLst/>
      </p:bgPr>
    </p:bg>
    <p:spTree>
      <p:nvGrpSpPr>
        <p:cNvPr id="1" name="Shape 83">
          <a:extLst>
            <a:ext uri="{FF2B5EF4-FFF2-40B4-BE49-F238E27FC236}">
              <a16:creationId xmlns:a16="http://schemas.microsoft.com/office/drawing/2014/main" id="{27060BDE-632C-32C1-8C6E-5B8004834B45}"/>
            </a:ext>
          </a:extLst>
        </p:cNvPr>
        <p:cNvGrpSpPr/>
        <p:nvPr/>
      </p:nvGrpSpPr>
      <p:grpSpPr>
        <a:xfrm>
          <a:off x="0" y="0"/>
          <a:ext cx="0" cy="0"/>
          <a:chOff x="0" y="0"/>
          <a:chExt cx="0" cy="0"/>
        </a:xfrm>
      </p:grpSpPr>
      <p:grpSp>
        <p:nvGrpSpPr>
          <p:cNvPr id="86" name="Google Shape;86;p13">
            <a:extLst>
              <a:ext uri="{FF2B5EF4-FFF2-40B4-BE49-F238E27FC236}">
                <a16:creationId xmlns:a16="http://schemas.microsoft.com/office/drawing/2014/main" id="{E4E44A54-0CB9-3333-72FE-53D70FAB0705}"/>
              </a:ext>
            </a:extLst>
          </p:cNvPr>
          <p:cNvGrpSpPr>
            <a:grpSpLocks noGrp="1" noUngrp="1" noRot="1" noMove="1" noResize="1"/>
          </p:cNvGrpSpPr>
          <p:nvPr/>
        </p:nvGrpSpPr>
        <p:grpSpPr>
          <a:xfrm>
            <a:off x="0" y="-223892"/>
            <a:ext cx="18288000" cy="10467826"/>
            <a:chOff x="0" y="-47625"/>
            <a:chExt cx="4816593" cy="2756958"/>
          </a:xfrm>
        </p:grpSpPr>
        <p:sp>
          <p:nvSpPr>
            <p:cNvPr id="87" name="Google Shape;87;p13">
              <a:extLst>
                <a:ext uri="{FF2B5EF4-FFF2-40B4-BE49-F238E27FC236}">
                  <a16:creationId xmlns:a16="http://schemas.microsoft.com/office/drawing/2014/main" id="{8F4D4A85-C01F-35BA-DAC1-3C59403D30C8}"/>
                </a:ext>
              </a:extLst>
            </p:cNvPr>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extrusionOk="0">
                  <a:moveTo>
                    <a:pt x="0" y="0"/>
                  </a:moveTo>
                  <a:lnTo>
                    <a:pt x="4816592" y="0"/>
                  </a:lnTo>
                  <a:lnTo>
                    <a:pt x="4816592" y="2709333"/>
                  </a:lnTo>
                  <a:lnTo>
                    <a:pt x="0" y="2709333"/>
                  </a:lnTo>
                  <a:close/>
                </a:path>
              </a:pathLst>
            </a:custGeom>
            <a:solidFill>
              <a:srgbClr val="000000">
                <a:alpha val="0"/>
              </a:srgbClr>
            </a:solidFill>
            <a:ln w="47625" cap="sq" cmpd="sng">
              <a:solidFill>
                <a:srgbClr val="000000"/>
              </a:solidFill>
              <a:prstDash val="solid"/>
              <a:miter lim="8000"/>
              <a:headEnd type="none" w="sm" len="sm"/>
              <a:tailEnd type="none" w="sm" len="sm"/>
            </a:ln>
          </p:spPr>
          <p:txBody>
            <a:bodyPr/>
            <a:lstStyle/>
            <a:p>
              <a:endParaRPr lang="en-US"/>
            </a:p>
          </p:txBody>
        </p:sp>
        <p:sp>
          <p:nvSpPr>
            <p:cNvPr id="88" name="Google Shape;88;p13">
              <a:extLst>
                <a:ext uri="{FF2B5EF4-FFF2-40B4-BE49-F238E27FC236}">
                  <a16:creationId xmlns:a16="http://schemas.microsoft.com/office/drawing/2014/main" id="{F3C44AB6-0A0F-60EC-BABD-9A4441DF2622}"/>
                </a:ext>
              </a:extLst>
            </p:cNvPr>
            <p:cNvSpPr txBox="1">
              <a:spLocks noGrp="1" noRot="1" noMove="1" noResize="1" noEditPoints="1" noAdjustHandles="1" noChangeArrowheads="1" noChangeShapeType="1"/>
            </p:cNvSpPr>
            <p:nvPr/>
          </p:nvSpPr>
          <p:spPr>
            <a:xfrm>
              <a:off x="0" y="-47625"/>
              <a:ext cx="4816593"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2" name="Google Shape;84;p13">
            <a:extLst>
              <a:ext uri="{FF2B5EF4-FFF2-40B4-BE49-F238E27FC236}">
                <a16:creationId xmlns:a16="http://schemas.microsoft.com/office/drawing/2014/main" id="{51E04930-9A82-5F13-A019-7B9997DF3B3D}"/>
              </a:ext>
            </a:extLst>
          </p:cNvPr>
          <p:cNvSpPr/>
          <p:nvPr/>
        </p:nvSpPr>
        <p:spPr>
          <a:xfrm>
            <a:off x="12987750" y="4170709"/>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13" name="Google Shape;85;p13">
            <a:extLst>
              <a:ext uri="{FF2B5EF4-FFF2-40B4-BE49-F238E27FC236}">
                <a16:creationId xmlns:a16="http://schemas.microsoft.com/office/drawing/2014/main" id="{3718F8C1-BBF8-5318-E012-897199882604}"/>
              </a:ext>
            </a:extLst>
          </p:cNvPr>
          <p:cNvSpPr/>
          <p:nvPr/>
        </p:nvSpPr>
        <p:spPr>
          <a:xfrm>
            <a:off x="-353725" y="2977209"/>
            <a:ext cx="4283248" cy="4283248"/>
          </a:xfrm>
          <a:custGeom>
            <a:avLst/>
            <a:gdLst/>
            <a:ahLst/>
            <a:cxnLst/>
            <a:rect l="l" t="t" r="r" b="b"/>
            <a:pathLst>
              <a:path w="4283248" h="4283248" extrusionOk="0">
                <a:moveTo>
                  <a:pt x="0" y="0"/>
                </a:moveTo>
                <a:lnTo>
                  <a:pt x="4283248" y="0"/>
                </a:lnTo>
                <a:lnTo>
                  <a:pt x="4283248" y="4283249"/>
                </a:lnTo>
                <a:lnTo>
                  <a:pt x="0" y="4283249"/>
                </a:lnTo>
                <a:lnTo>
                  <a:pt x="0" y="0"/>
                </a:lnTo>
                <a:close/>
              </a:path>
            </a:pathLst>
          </a:custGeom>
          <a:blipFill rotWithShape="1">
            <a:blip r:embed="rId4">
              <a:alphaModFix/>
            </a:blip>
            <a:stretch>
              <a:fillRect/>
            </a:stretch>
          </a:blipFill>
          <a:ln>
            <a:noFill/>
          </a:ln>
        </p:spPr>
        <p:txBody>
          <a:bodyPr/>
          <a:lstStyle/>
          <a:p>
            <a:endParaRPr lang="en-US"/>
          </a:p>
        </p:txBody>
      </p:sp>
      <p:grpSp>
        <p:nvGrpSpPr>
          <p:cNvPr id="14" name="Google Shape;89;p13">
            <a:extLst>
              <a:ext uri="{FF2B5EF4-FFF2-40B4-BE49-F238E27FC236}">
                <a16:creationId xmlns:a16="http://schemas.microsoft.com/office/drawing/2014/main" id="{65940796-F9E0-E675-C5C1-DD0047DB53FD}"/>
              </a:ext>
            </a:extLst>
          </p:cNvPr>
          <p:cNvGrpSpPr/>
          <p:nvPr/>
        </p:nvGrpSpPr>
        <p:grpSpPr>
          <a:xfrm>
            <a:off x="8043013" y="2941558"/>
            <a:ext cx="880030" cy="4871267"/>
            <a:chOff x="0" y="-47625"/>
            <a:chExt cx="231777" cy="1282968"/>
          </a:xfrm>
        </p:grpSpPr>
        <p:sp>
          <p:nvSpPr>
            <p:cNvPr id="15" name="Google Shape;90;p13">
              <a:extLst>
                <a:ext uri="{FF2B5EF4-FFF2-40B4-BE49-F238E27FC236}">
                  <a16:creationId xmlns:a16="http://schemas.microsoft.com/office/drawing/2014/main" id="{709EF139-38FA-F984-E394-BD2DF1289F77}"/>
                </a:ext>
              </a:extLst>
            </p:cNvPr>
            <p:cNvSpPr/>
            <p:nvPr/>
          </p:nvSpPr>
          <p:spPr>
            <a:xfrm>
              <a:off x="0" y="0"/>
              <a:ext cx="231777" cy="1235343"/>
            </a:xfrm>
            <a:custGeom>
              <a:avLst/>
              <a:gdLst/>
              <a:ahLst/>
              <a:cxnLst/>
              <a:rect l="l" t="t" r="r" b="b"/>
              <a:pathLst>
                <a:path w="231777" h="1235343" extrusionOk="0">
                  <a:moveTo>
                    <a:pt x="0" y="0"/>
                  </a:moveTo>
                  <a:lnTo>
                    <a:pt x="231777" y="0"/>
                  </a:lnTo>
                  <a:lnTo>
                    <a:pt x="231777" y="1235343"/>
                  </a:lnTo>
                  <a:lnTo>
                    <a:pt x="0" y="1235343"/>
                  </a:lnTo>
                  <a:close/>
                </a:path>
              </a:pathLst>
            </a:custGeom>
            <a:solidFill>
              <a:srgbClr val="FFC418"/>
            </a:solidFill>
            <a:ln>
              <a:noFill/>
            </a:ln>
          </p:spPr>
          <p:txBody>
            <a:bodyPr/>
            <a:lstStyle/>
            <a:p>
              <a:endParaRPr lang="en-US"/>
            </a:p>
          </p:txBody>
        </p:sp>
        <p:sp>
          <p:nvSpPr>
            <p:cNvPr id="16" name="Google Shape;91;p13">
              <a:extLst>
                <a:ext uri="{FF2B5EF4-FFF2-40B4-BE49-F238E27FC236}">
                  <a16:creationId xmlns:a16="http://schemas.microsoft.com/office/drawing/2014/main" id="{642EC1D7-794E-5C27-DAB5-47EEBE607EBF}"/>
                </a:ext>
              </a:extLst>
            </p:cNvPr>
            <p:cNvSpPr txBox="1"/>
            <p:nvPr/>
          </p:nvSpPr>
          <p:spPr>
            <a:xfrm>
              <a:off x="0" y="-47625"/>
              <a:ext cx="231777" cy="128296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 name="Google Shape;93;p13">
            <a:extLst>
              <a:ext uri="{FF2B5EF4-FFF2-40B4-BE49-F238E27FC236}">
                <a16:creationId xmlns:a16="http://schemas.microsoft.com/office/drawing/2014/main" id="{85C6172F-92DA-024B-0B64-EB45706841E2}"/>
              </a:ext>
            </a:extLst>
          </p:cNvPr>
          <p:cNvSpPr/>
          <p:nvPr/>
        </p:nvSpPr>
        <p:spPr>
          <a:xfrm>
            <a:off x="6910392" y="2609757"/>
            <a:ext cx="9084999" cy="6382212"/>
          </a:xfrm>
          <a:custGeom>
            <a:avLst/>
            <a:gdLst/>
            <a:ahLst/>
            <a:cxnLst/>
            <a:rect l="l" t="t" r="r" b="b"/>
            <a:pathLst>
              <a:path w="9084999" h="6382212" extrusionOk="0">
                <a:moveTo>
                  <a:pt x="0" y="0"/>
                </a:moveTo>
                <a:lnTo>
                  <a:pt x="9084999" y="0"/>
                </a:lnTo>
                <a:lnTo>
                  <a:pt x="9084999" y="6382212"/>
                </a:lnTo>
                <a:lnTo>
                  <a:pt x="0" y="6382212"/>
                </a:lnTo>
                <a:lnTo>
                  <a:pt x="0" y="0"/>
                </a:lnTo>
                <a:close/>
              </a:path>
            </a:pathLst>
          </a:custGeom>
          <a:blipFill rotWithShape="1">
            <a:blip r:embed="rId5">
              <a:alphaModFix/>
            </a:blip>
            <a:stretch>
              <a:fillRect/>
            </a:stretch>
          </a:blipFill>
          <a:ln>
            <a:noFill/>
          </a:ln>
        </p:spPr>
        <p:txBody>
          <a:bodyPr/>
          <a:lstStyle/>
          <a:p>
            <a:endParaRPr lang="en-US"/>
          </a:p>
        </p:txBody>
      </p:sp>
      <p:sp>
        <p:nvSpPr>
          <p:cNvPr id="18" name="Google Shape;94;p13">
            <a:extLst>
              <a:ext uri="{FF2B5EF4-FFF2-40B4-BE49-F238E27FC236}">
                <a16:creationId xmlns:a16="http://schemas.microsoft.com/office/drawing/2014/main" id="{4BF6D739-9A69-FF98-47F6-2BEBFB7705E9}"/>
              </a:ext>
            </a:extLst>
          </p:cNvPr>
          <p:cNvSpPr/>
          <p:nvPr/>
        </p:nvSpPr>
        <p:spPr>
          <a:xfrm>
            <a:off x="1763662" y="3461226"/>
            <a:ext cx="3571013" cy="3581305"/>
          </a:xfrm>
          <a:custGeom>
            <a:avLst/>
            <a:gdLst/>
            <a:ahLst/>
            <a:cxnLst/>
            <a:rect l="l" t="t" r="r" b="b"/>
            <a:pathLst>
              <a:path w="4406900" h="4419600" extrusionOk="0">
                <a:moveTo>
                  <a:pt x="4356100" y="2724150"/>
                </a:moveTo>
                <a:cubicBezTo>
                  <a:pt x="4406900" y="3200400"/>
                  <a:pt x="4152900" y="3619500"/>
                  <a:pt x="4152900" y="3619500"/>
                </a:cubicBezTo>
                <a:cubicBezTo>
                  <a:pt x="3898900" y="4038600"/>
                  <a:pt x="3422650" y="4159250"/>
                  <a:pt x="3422650" y="4159250"/>
                </a:cubicBezTo>
                <a:cubicBezTo>
                  <a:pt x="2946400" y="4279900"/>
                  <a:pt x="2527300" y="4051300"/>
                  <a:pt x="2527300" y="4051300"/>
                </a:cubicBezTo>
                <a:cubicBezTo>
                  <a:pt x="2108200" y="3822700"/>
                  <a:pt x="1657350" y="4121150"/>
                  <a:pt x="1657350" y="4121150"/>
                </a:cubicBezTo>
                <a:cubicBezTo>
                  <a:pt x="1206500" y="4419600"/>
                  <a:pt x="857250" y="4133850"/>
                  <a:pt x="857250" y="4133850"/>
                </a:cubicBezTo>
                <a:cubicBezTo>
                  <a:pt x="508000" y="3848100"/>
                  <a:pt x="577850" y="3352800"/>
                  <a:pt x="577850" y="3352800"/>
                </a:cubicBezTo>
                <a:cubicBezTo>
                  <a:pt x="647700" y="2857500"/>
                  <a:pt x="488950" y="2552700"/>
                  <a:pt x="488950" y="2552700"/>
                </a:cubicBezTo>
                <a:cubicBezTo>
                  <a:pt x="330200" y="2247900"/>
                  <a:pt x="165100" y="1809750"/>
                  <a:pt x="165100" y="1809750"/>
                </a:cubicBezTo>
                <a:cubicBezTo>
                  <a:pt x="0" y="1371600"/>
                  <a:pt x="247650" y="1003300"/>
                  <a:pt x="247650" y="1003300"/>
                </a:cubicBezTo>
                <a:cubicBezTo>
                  <a:pt x="495300" y="635000"/>
                  <a:pt x="895350" y="463550"/>
                  <a:pt x="895350" y="463550"/>
                </a:cubicBezTo>
                <a:cubicBezTo>
                  <a:pt x="1295400" y="292100"/>
                  <a:pt x="1701800" y="146050"/>
                  <a:pt x="1701800" y="146050"/>
                </a:cubicBezTo>
                <a:cubicBezTo>
                  <a:pt x="2108200" y="0"/>
                  <a:pt x="2552700" y="44450"/>
                  <a:pt x="2552700" y="44450"/>
                </a:cubicBezTo>
                <a:cubicBezTo>
                  <a:pt x="2997200" y="88900"/>
                  <a:pt x="3143250" y="577850"/>
                  <a:pt x="3143250" y="577850"/>
                </a:cubicBezTo>
                <a:cubicBezTo>
                  <a:pt x="3289300" y="1066800"/>
                  <a:pt x="3562350" y="1301750"/>
                  <a:pt x="3562350" y="1301750"/>
                </a:cubicBezTo>
                <a:cubicBezTo>
                  <a:pt x="3835400" y="1536700"/>
                  <a:pt x="4070350" y="1892300"/>
                  <a:pt x="4070350" y="1892300"/>
                </a:cubicBezTo>
                <a:cubicBezTo>
                  <a:pt x="4305300" y="2247900"/>
                  <a:pt x="4356100" y="2724150"/>
                  <a:pt x="4356100" y="2724150"/>
                </a:cubicBezTo>
                <a:close/>
              </a:path>
            </a:pathLst>
          </a:custGeom>
          <a:solidFill>
            <a:srgbClr val="FFC4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95;p13">
            <a:extLst>
              <a:ext uri="{FF2B5EF4-FFF2-40B4-BE49-F238E27FC236}">
                <a16:creationId xmlns:a16="http://schemas.microsoft.com/office/drawing/2014/main" id="{175631FC-91E5-3BCD-0B61-92CF2F9F5359}"/>
              </a:ext>
            </a:extLst>
          </p:cNvPr>
          <p:cNvGrpSpPr/>
          <p:nvPr/>
        </p:nvGrpSpPr>
        <p:grpSpPr>
          <a:xfrm>
            <a:off x="1663521" y="4920389"/>
            <a:ext cx="14609109" cy="1989291"/>
            <a:chOff x="0" y="-47625"/>
            <a:chExt cx="3847667" cy="523928"/>
          </a:xfrm>
          <a:solidFill>
            <a:srgbClr val="B35EFF"/>
          </a:solidFill>
        </p:grpSpPr>
        <p:sp>
          <p:nvSpPr>
            <p:cNvPr id="20" name="Google Shape;96;p13">
              <a:extLst>
                <a:ext uri="{FF2B5EF4-FFF2-40B4-BE49-F238E27FC236}">
                  <a16:creationId xmlns:a16="http://schemas.microsoft.com/office/drawing/2014/main" id="{79E26B02-9024-F7CE-A070-22193D947526}"/>
                </a:ext>
              </a:extLst>
            </p:cNvPr>
            <p:cNvSpPr/>
            <p:nvPr/>
          </p:nvSpPr>
          <p:spPr>
            <a:xfrm>
              <a:off x="0" y="0"/>
              <a:ext cx="3847667" cy="476303"/>
            </a:xfrm>
            <a:custGeom>
              <a:avLst/>
              <a:gdLst/>
              <a:ahLst/>
              <a:cxnLst/>
              <a:rect l="l" t="t" r="r" b="b"/>
              <a:pathLst>
                <a:path w="3847667" h="476303" extrusionOk="0">
                  <a:moveTo>
                    <a:pt x="0" y="0"/>
                  </a:moveTo>
                  <a:lnTo>
                    <a:pt x="3847667" y="0"/>
                  </a:lnTo>
                  <a:lnTo>
                    <a:pt x="3847667" y="476303"/>
                  </a:lnTo>
                  <a:lnTo>
                    <a:pt x="0" y="476303"/>
                  </a:lnTo>
                  <a:close/>
                </a:path>
              </a:pathLst>
            </a:custGeom>
            <a:grpFill/>
            <a:ln>
              <a:noFill/>
            </a:ln>
          </p:spPr>
          <p:txBody>
            <a:bodyPr/>
            <a:lstStyle/>
            <a:p>
              <a:endParaRPr lang="en-US"/>
            </a:p>
          </p:txBody>
        </p:sp>
        <p:sp>
          <p:nvSpPr>
            <p:cNvPr id="21" name="Google Shape;97;p13">
              <a:extLst>
                <a:ext uri="{FF2B5EF4-FFF2-40B4-BE49-F238E27FC236}">
                  <a16:creationId xmlns:a16="http://schemas.microsoft.com/office/drawing/2014/main" id="{702E2A3D-BCC1-A440-F8BC-B3FDC1A0402D}"/>
                </a:ext>
              </a:extLst>
            </p:cNvPr>
            <p:cNvSpPr txBox="1"/>
            <p:nvPr/>
          </p:nvSpPr>
          <p:spPr>
            <a:xfrm>
              <a:off x="0" y="-47625"/>
              <a:ext cx="3847667" cy="523928"/>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2" name="Google Shape;98;p13">
            <a:extLst>
              <a:ext uri="{FF2B5EF4-FFF2-40B4-BE49-F238E27FC236}">
                <a16:creationId xmlns:a16="http://schemas.microsoft.com/office/drawing/2014/main" id="{D07EC95D-6298-4163-13E3-C9F9BDD3D090}"/>
              </a:ext>
            </a:extLst>
          </p:cNvPr>
          <p:cNvSpPr/>
          <p:nvPr/>
        </p:nvSpPr>
        <p:spPr>
          <a:xfrm>
            <a:off x="1787899" y="6147786"/>
            <a:ext cx="1616734" cy="3216153"/>
          </a:xfrm>
          <a:custGeom>
            <a:avLst/>
            <a:gdLst/>
            <a:ahLst/>
            <a:cxnLst/>
            <a:rect l="l" t="t" r="r" b="b"/>
            <a:pathLst>
              <a:path w="1616734" h="3216153" extrusionOk="0">
                <a:moveTo>
                  <a:pt x="0" y="0"/>
                </a:moveTo>
                <a:lnTo>
                  <a:pt x="1616734" y="0"/>
                </a:lnTo>
                <a:lnTo>
                  <a:pt x="1616734" y="3216153"/>
                </a:lnTo>
                <a:lnTo>
                  <a:pt x="0" y="3216153"/>
                </a:lnTo>
                <a:lnTo>
                  <a:pt x="0" y="0"/>
                </a:lnTo>
                <a:close/>
              </a:path>
            </a:pathLst>
          </a:custGeom>
          <a:blipFill rotWithShape="1">
            <a:blip r:embed="rId6">
              <a:alphaModFix/>
            </a:blip>
            <a:stretch>
              <a:fillRect/>
            </a:stretch>
          </a:blipFill>
          <a:ln>
            <a:noFill/>
          </a:ln>
        </p:spPr>
        <p:txBody>
          <a:bodyPr/>
          <a:lstStyle/>
          <a:p>
            <a:endParaRPr lang="en-US"/>
          </a:p>
        </p:txBody>
      </p:sp>
      <p:sp>
        <p:nvSpPr>
          <p:cNvPr id="23" name="Google Shape;100;p13">
            <a:extLst>
              <a:ext uri="{FF2B5EF4-FFF2-40B4-BE49-F238E27FC236}">
                <a16:creationId xmlns:a16="http://schemas.microsoft.com/office/drawing/2014/main" id="{55E3B769-AEA3-C2D2-0C80-BFA3FB9CE244}"/>
              </a:ext>
            </a:extLst>
          </p:cNvPr>
          <p:cNvSpPr/>
          <p:nvPr/>
        </p:nvSpPr>
        <p:spPr>
          <a:xfrm>
            <a:off x="1905044" y="6982741"/>
            <a:ext cx="4348056" cy="830083"/>
          </a:xfrm>
          <a:custGeom>
            <a:avLst/>
            <a:gdLst/>
            <a:ahLst/>
            <a:cxnLst/>
            <a:rect l="l" t="t" r="r" b="b"/>
            <a:pathLst>
              <a:path w="4348056" h="830083" extrusionOk="0">
                <a:moveTo>
                  <a:pt x="0" y="0"/>
                </a:moveTo>
                <a:lnTo>
                  <a:pt x="4348056" y="0"/>
                </a:lnTo>
                <a:lnTo>
                  <a:pt x="4348056" y="830084"/>
                </a:lnTo>
                <a:lnTo>
                  <a:pt x="0" y="830084"/>
                </a:lnTo>
                <a:lnTo>
                  <a:pt x="0" y="0"/>
                </a:lnTo>
                <a:close/>
              </a:path>
            </a:pathLst>
          </a:custGeom>
          <a:blipFill rotWithShape="1">
            <a:blip r:embed="rId7">
              <a:alphaModFix/>
            </a:blip>
            <a:stretch>
              <a:fillRect/>
            </a:stretch>
          </a:blipFill>
          <a:ln>
            <a:noFill/>
          </a:ln>
        </p:spPr>
        <p:txBody>
          <a:bodyPr/>
          <a:lstStyle/>
          <a:p>
            <a:endParaRPr lang="en-US"/>
          </a:p>
        </p:txBody>
      </p:sp>
      <p:grpSp>
        <p:nvGrpSpPr>
          <p:cNvPr id="24" name="Google Shape;101;p13">
            <a:extLst>
              <a:ext uri="{FF2B5EF4-FFF2-40B4-BE49-F238E27FC236}">
                <a16:creationId xmlns:a16="http://schemas.microsoft.com/office/drawing/2014/main" id="{B9D4A550-06C5-D5CF-CF75-E2D983C9D6CF}"/>
              </a:ext>
            </a:extLst>
          </p:cNvPr>
          <p:cNvGrpSpPr/>
          <p:nvPr/>
        </p:nvGrpSpPr>
        <p:grpSpPr>
          <a:xfrm>
            <a:off x="15045150" y="7331630"/>
            <a:ext cx="1900482" cy="2011838"/>
            <a:chOff x="0" y="-47625"/>
            <a:chExt cx="812800" cy="860425"/>
          </a:xfrm>
        </p:grpSpPr>
        <p:sp>
          <p:nvSpPr>
            <p:cNvPr id="25" name="Google Shape;102;p13">
              <a:extLst>
                <a:ext uri="{FF2B5EF4-FFF2-40B4-BE49-F238E27FC236}">
                  <a16:creationId xmlns:a16="http://schemas.microsoft.com/office/drawing/2014/main" id="{5FF7640B-BB81-A81C-B9C6-DCD057FCB06C}"/>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26" name="Google Shape;103;p13">
              <a:extLst>
                <a:ext uri="{FF2B5EF4-FFF2-40B4-BE49-F238E27FC236}">
                  <a16:creationId xmlns:a16="http://schemas.microsoft.com/office/drawing/2014/main" id="{066E9038-B9CC-8DE1-F7F5-3663B0908293}"/>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7" name="Google Shape;104;p13">
            <a:extLst>
              <a:ext uri="{FF2B5EF4-FFF2-40B4-BE49-F238E27FC236}">
                <a16:creationId xmlns:a16="http://schemas.microsoft.com/office/drawing/2014/main" id="{F5AA9336-2D1D-AADD-9E96-B0FEB62925AA}"/>
              </a:ext>
            </a:extLst>
          </p:cNvPr>
          <p:cNvSpPr/>
          <p:nvPr/>
        </p:nvSpPr>
        <p:spPr>
          <a:xfrm>
            <a:off x="15995391" y="6591965"/>
            <a:ext cx="3052749" cy="3052749"/>
          </a:xfrm>
          <a:custGeom>
            <a:avLst/>
            <a:gdLst/>
            <a:ahLst/>
            <a:cxnLst/>
            <a:rect l="l" t="t" r="r" b="b"/>
            <a:pathLst>
              <a:path w="3052749" h="3052749" extrusionOk="0">
                <a:moveTo>
                  <a:pt x="0" y="0"/>
                </a:moveTo>
                <a:lnTo>
                  <a:pt x="3052749" y="0"/>
                </a:lnTo>
                <a:lnTo>
                  <a:pt x="3052749" y="3052749"/>
                </a:lnTo>
                <a:lnTo>
                  <a:pt x="0" y="3052749"/>
                </a:lnTo>
                <a:lnTo>
                  <a:pt x="0" y="0"/>
                </a:lnTo>
                <a:close/>
              </a:path>
            </a:pathLst>
          </a:custGeom>
          <a:blipFill rotWithShape="1">
            <a:blip r:embed="rId8">
              <a:alphaModFix/>
            </a:blip>
            <a:stretch>
              <a:fillRect/>
            </a:stretch>
          </a:blipFill>
          <a:ln>
            <a:noFill/>
          </a:ln>
        </p:spPr>
        <p:txBody>
          <a:bodyPr/>
          <a:lstStyle/>
          <a:p>
            <a:endParaRPr lang="en-US"/>
          </a:p>
        </p:txBody>
      </p:sp>
      <p:grpSp>
        <p:nvGrpSpPr>
          <p:cNvPr id="28" name="Google Shape;108;p13">
            <a:extLst>
              <a:ext uri="{FF2B5EF4-FFF2-40B4-BE49-F238E27FC236}">
                <a16:creationId xmlns:a16="http://schemas.microsoft.com/office/drawing/2014/main" id="{89276A10-6EC9-4A6E-8B83-68A742712065}"/>
              </a:ext>
            </a:extLst>
          </p:cNvPr>
          <p:cNvGrpSpPr/>
          <p:nvPr/>
        </p:nvGrpSpPr>
        <p:grpSpPr>
          <a:xfrm>
            <a:off x="580279" y="3348531"/>
            <a:ext cx="2166483" cy="809656"/>
            <a:chOff x="0" y="-47625"/>
            <a:chExt cx="3458111" cy="1292361"/>
          </a:xfrm>
        </p:grpSpPr>
        <p:sp>
          <p:nvSpPr>
            <p:cNvPr id="29" name="Google Shape;109;p13">
              <a:extLst>
                <a:ext uri="{FF2B5EF4-FFF2-40B4-BE49-F238E27FC236}">
                  <a16:creationId xmlns:a16="http://schemas.microsoft.com/office/drawing/2014/main" id="{9AA8E818-1536-322D-FE02-4F24232621F2}"/>
                </a:ext>
              </a:extLst>
            </p:cNvPr>
            <p:cNvSpPr/>
            <p:nvPr/>
          </p:nvSpPr>
          <p:spPr>
            <a:xfrm>
              <a:off x="0" y="0"/>
              <a:ext cx="3458111" cy="1244736"/>
            </a:xfrm>
            <a:custGeom>
              <a:avLst/>
              <a:gdLst/>
              <a:ahLst/>
              <a:cxnLst/>
              <a:rect l="l" t="t" r="r" b="b"/>
              <a:pathLst>
                <a:path w="3458111" h="1244736" extrusionOk="0">
                  <a:moveTo>
                    <a:pt x="0" y="0"/>
                  </a:moveTo>
                  <a:lnTo>
                    <a:pt x="3458111" y="0"/>
                  </a:lnTo>
                  <a:lnTo>
                    <a:pt x="3458111" y="1244736"/>
                  </a:lnTo>
                  <a:lnTo>
                    <a:pt x="0" y="1244736"/>
                  </a:lnTo>
                  <a:close/>
                </a:path>
              </a:pathLst>
            </a:custGeom>
            <a:solidFill>
              <a:srgbClr val="0E8CFE"/>
            </a:solidFill>
            <a:ln>
              <a:noFill/>
            </a:ln>
          </p:spPr>
          <p:txBody>
            <a:bodyPr/>
            <a:lstStyle/>
            <a:p>
              <a:endParaRPr lang="en-US"/>
            </a:p>
          </p:txBody>
        </p:sp>
        <p:sp>
          <p:nvSpPr>
            <p:cNvPr id="30" name="Google Shape;110;p13">
              <a:extLst>
                <a:ext uri="{FF2B5EF4-FFF2-40B4-BE49-F238E27FC236}">
                  <a16:creationId xmlns:a16="http://schemas.microsoft.com/office/drawing/2014/main" id="{B6A9C531-118E-7714-D596-902E41918649}"/>
                </a:ext>
              </a:extLst>
            </p:cNvPr>
            <p:cNvSpPr txBox="1"/>
            <p:nvPr/>
          </p:nvSpPr>
          <p:spPr>
            <a:xfrm>
              <a:off x="0" y="-47625"/>
              <a:ext cx="3458111" cy="129236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1" name="Google Shape;111;p13">
            <a:extLst>
              <a:ext uri="{FF2B5EF4-FFF2-40B4-BE49-F238E27FC236}">
                <a16:creationId xmlns:a16="http://schemas.microsoft.com/office/drawing/2014/main" id="{8D00BAE2-B74D-0A23-7214-3FDD7411719C}"/>
              </a:ext>
            </a:extLst>
          </p:cNvPr>
          <p:cNvSpPr txBox="1"/>
          <p:nvPr/>
        </p:nvSpPr>
        <p:spPr>
          <a:xfrm>
            <a:off x="1496569" y="5110969"/>
            <a:ext cx="14836851" cy="193899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10500" b="0" i="0" u="none" strike="noStrike" cap="none" dirty="0">
                <a:solidFill>
                  <a:srgbClr val="000000"/>
                </a:solidFill>
                <a:latin typeface="Bungee"/>
                <a:ea typeface="Bungee"/>
                <a:cs typeface="Bungee"/>
                <a:sym typeface="Bungee"/>
              </a:rPr>
              <a:t>Post-college HCD</a:t>
            </a:r>
            <a:endParaRPr sz="10500" b="0" i="0" u="none" strike="noStrike" cap="none" dirty="0">
              <a:solidFill>
                <a:srgbClr val="000000"/>
              </a:solidFill>
              <a:latin typeface="Bungee"/>
              <a:ea typeface="Bungee"/>
              <a:cs typeface="Bungee"/>
              <a:sym typeface="Bungee"/>
            </a:endParaRPr>
          </a:p>
        </p:txBody>
      </p:sp>
      <p:grpSp>
        <p:nvGrpSpPr>
          <p:cNvPr id="32" name="Google Shape;113;p13">
            <a:extLst>
              <a:ext uri="{FF2B5EF4-FFF2-40B4-BE49-F238E27FC236}">
                <a16:creationId xmlns:a16="http://schemas.microsoft.com/office/drawing/2014/main" id="{3E712632-6070-9F5C-0DC2-86C2737384F9}"/>
              </a:ext>
            </a:extLst>
          </p:cNvPr>
          <p:cNvGrpSpPr/>
          <p:nvPr/>
        </p:nvGrpSpPr>
        <p:grpSpPr>
          <a:xfrm>
            <a:off x="13148678" y="2348622"/>
            <a:ext cx="3285412" cy="1376761"/>
            <a:chOff x="0" y="0"/>
            <a:chExt cx="4380549" cy="1835682"/>
          </a:xfrm>
        </p:grpSpPr>
        <p:sp>
          <p:nvSpPr>
            <p:cNvPr id="33" name="Google Shape;114;p13">
              <a:extLst>
                <a:ext uri="{FF2B5EF4-FFF2-40B4-BE49-F238E27FC236}">
                  <a16:creationId xmlns:a16="http://schemas.microsoft.com/office/drawing/2014/main" id="{636E09C8-4A74-B80A-C41E-4EA7E16FCA48}"/>
                </a:ext>
              </a:extLst>
            </p:cNvPr>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34" name="Google Shape;115;p13">
              <a:extLst>
                <a:ext uri="{FF2B5EF4-FFF2-40B4-BE49-F238E27FC236}">
                  <a16:creationId xmlns:a16="http://schemas.microsoft.com/office/drawing/2014/main" id="{664E5A44-6181-F963-8762-7FB96FA1B5FA}"/>
                </a:ext>
              </a:extLst>
            </p:cNvPr>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35" name="Google Shape;116;p13">
              <a:extLst>
                <a:ext uri="{FF2B5EF4-FFF2-40B4-BE49-F238E27FC236}">
                  <a16:creationId xmlns:a16="http://schemas.microsoft.com/office/drawing/2014/main" id="{A3DFD4CD-0A1D-3615-69F5-FA37F9F76C97}"/>
                </a:ext>
              </a:extLst>
            </p:cNvPr>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grpSp>
      <p:grpSp>
        <p:nvGrpSpPr>
          <p:cNvPr id="36" name="Google Shape;117;p13">
            <a:extLst>
              <a:ext uri="{FF2B5EF4-FFF2-40B4-BE49-F238E27FC236}">
                <a16:creationId xmlns:a16="http://schemas.microsoft.com/office/drawing/2014/main" id="{E47C0AE8-914E-2691-4573-2142E5DB0F68}"/>
              </a:ext>
            </a:extLst>
          </p:cNvPr>
          <p:cNvGrpSpPr/>
          <p:nvPr/>
        </p:nvGrpSpPr>
        <p:grpSpPr>
          <a:xfrm>
            <a:off x="10445271" y="6924539"/>
            <a:ext cx="507533" cy="537271"/>
            <a:chOff x="0" y="-47625"/>
            <a:chExt cx="812800" cy="860425"/>
          </a:xfrm>
        </p:grpSpPr>
        <p:sp>
          <p:nvSpPr>
            <p:cNvPr id="37" name="Google Shape;118;p13">
              <a:extLst>
                <a:ext uri="{FF2B5EF4-FFF2-40B4-BE49-F238E27FC236}">
                  <a16:creationId xmlns:a16="http://schemas.microsoft.com/office/drawing/2014/main" id="{7416E100-E8CE-C8E3-2647-1E62EE1094D8}"/>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38" name="Google Shape;119;p13">
              <a:extLst>
                <a:ext uri="{FF2B5EF4-FFF2-40B4-BE49-F238E27FC236}">
                  <a16:creationId xmlns:a16="http://schemas.microsoft.com/office/drawing/2014/main" id="{9C742B00-3D04-9391-80E8-6EABB399C743}"/>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9" name="Google Shape;120;p13">
            <a:extLst>
              <a:ext uri="{FF2B5EF4-FFF2-40B4-BE49-F238E27FC236}">
                <a16:creationId xmlns:a16="http://schemas.microsoft.com/office/drawing/2014/main" id="{86D4EDB4-F050-D349-3DB1-E73E63357380}"/>
              </a:ext>
            </a:extLst>
          </p:cNvPr>
          <p:cNvGrpSpPr/>
          <p:nvPr/>
        </p:nvGrpSpPr>
        <p:grpSpPr>
          <a:xfrm>
            <a:off x="11367498" y="6924539"/>
            <a:ext cx="507533" cy="537271"/>
            <a:chOff x="0" y="-47625"/>
            <a:chExt cx="812800" cy="860425"/>
          </a:xfrm>
        </p:grpSpPr>
        <p:sp>
          <p:nvSpPr>
            <p:cNvPr id="40" name="Google Shape;121;p13">
              <a:extLst>
                <a:ext uri="{FF2B5EF4-FFF2-40B4-BE49-F238E27FC236}">
                  <a16:creationId xmlns:a16="http://schemas.microsoft.com/office/drawing/2014/main" id="{9A58F75F-3F8C-7D55-B7A2-36A0AEC9C394}"/>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41" name="Google Shape;122;p13">
              <a:extLst>
                <a:ext uri="{FF2B5EF4-FFF2-40B4-BE49-F238E27FC236}">
                  <a16:creationId xmlns:a16="http://schemas.microsoft.com/office/drawing/2014/main" id="{C49DC713-1DBD-EF10-AEB6-F8D082F8D551}"/>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42" name="Google Shape;123;p13">
            <a:extLst>
              <a:ext uri="{FF2B5EF4-FFF2-40B4-BE49-F238E27FC236}">
                <a16:creationId xmlns:a16="http://schemas.microsoft.com/office/drawing/2014/main" id="{871E7FB8-647D-6112-ACCB-3563CAC130E0}"/>
              </a:ext>
            </a:extLst>
          </p:cNvPr>
          <p:cNvGrpSpPr/>
          <p:nvPr/>
        </p:nvGrpSpPr>
        <p:grpSpPr>
          <a:xfrm>
            <a:off x="12289725" y="6924539"/>
            <a:ext cx="507533" cy="537271"/>
            <a:chOff x="0" y="-47625"/>
            <a:chExt cx="812800" cy="860425"/>
          </a:xfrm>
        </p:grpSpPr>
        <p:sp>
          <p:nvSpPr>
            <p:cNvPr id="43" name="Google Shape;124;p13">
              <a:extLst>
                <a:ext uri="{FF2B5EF4-FFF2-40B4-BE49-F238E27FC236}">
                  <a16:creationId xmlns:a16="http://schemas.microsoft.com/office/drawing/2014/main" id="{51245CE9-C9AC-4D34-AAC7-9BC338EE3934}"/>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44" name="Google Shape;125;p13">
              <a:extLst>
                <a:ext uri="{FF2B5EF4-FFF2-40B4-BE49-F238E27FC236}">
                  <a16:creationId xmlns:a16="http://schemas.microsoft.com/office/drawing/2014/main" id="{73B0315C-4B82-E2DB-FB77-949D90082105}"/>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5" name="Google Shape;112;p13">
            <a:extLst>
              <a:ext uri="{FF2B5EF4-FFF2-40B4-BE49-F238E27FC236}">
                <a16:creationId xmlns:a16="http://schemas.microsoft.com/office/drawing/2014/main" id="{8C2834EB-4D6A-C35C-BBCE-6CACA24747B5}"/>
              </a:ext>
            </a:extLst>
          </p:cNvPr>
          <p:cNvSpPr txBox="1"/>
          <p:nvPr/>
        </p:nvSpPr>
        <p:spPr>
          <a:xfrm>
            <a:off x="2738865" y="7583488"/>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Vanderbilt University</a:t>
            </a:r>
            <a:endParaRPr sz="4000" i="1" dirty="0"/>
          </a:p>
        </p:txBody>
      </p:sp>
      <p:sp>
        <p:nvSpPr>
          <p:cNvPr id="46" name="Google Shape;112;p13">
            <a:extLst>
              <a:ext uri="{FF2B5EF4-FFF2-40B4-BE49-F238E27FC236}">
                <a16:creationId xmlns:a16="http://schemas.microsoft.com/office/drawing/2014/main" id="{707654BF-6928-136C-EE34-8ADF3BA4CB4C}"/>
              </a:ext>
            </a:extLst>
          </p:cNvPr>
          <p:cNvSpPr txBox="1"/>
          <p:nvPr/>
        </p:nvSpPr>
        <p:spPr>
          <a:xfrm>
            <a:off x="2738865" y="8289841"/>
            <a:ext cx="12810270" cy="738664"/>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None/>
            </a:pPr>
            <a:r>
              <a:rPr lang="en-US" sz="4000" i="1" u="none" strike="noStrike" cap="none" dirty="0">
                <a:solidFill>
                  <a:srgbClr val="000000"/>
                </a:solidFill>
                <a:latin typeface="Bungee"/>
                <a:ea typeface="Bungee"/>
                <a:cs typeface="Bungee"/>
                <a:sym typeface="Bungee"/>
              </a:rPr>
              <a:t>Ally Merrett</a:t>
            </a:r>
            <a:endParaRPr sz="4000" i="1" dirty="0"/>
          </a:p>
        </p:txBody>
      </p:sp>
      <p:sp>
        <p:nvSpPr>
          <p:cNvPr id="47" name="Rectangle 46">
            <a:extLst>
              <a:ext uri="{FF2B5EF4-FFF2-40B4-BE49-F238E27FC236}">
                <a16:creationId xmlns:a16="http://schemas.microsoft.com/office/drawing/2014/main" id="{3B840339-CBA0-E34D-0CBF-DD07A2F67CCD}"/>
              </a:ext>
            </a:extLst>
          </p:cNvPr>
          <p:cNvSpPr/>
          <p:nvPr/>
        </p:nvSpPr>
        <p:spPr>
          <a:xfrm>
            <a:off x="13018" y="-44215"/>
            <a:ext cx="5935579" cy="1469160"/>
          </a:xfrm>
          <a:prstGeom prst="rect">
            <a:avLst/>
          </a:prstGeom>
          <a:solidFill>
            <a:srgbClr val="FFC4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29DDB78-1C9E-3C7B-0F7D-6036CA0F2AD9}"/>
              </a:ext>
            </a:extLst>
          </p:cNvPr>
          <p:cNvSpPr/>
          <p:nvPr/>
        </p:nvSpPr>
        <p:spPr>
          <a:xfrm>
            <a:off x="5961614" y="-43062"/>
            <a:ext cx="6338743" cy="1469160"/>
          </a:xfrm>
          <a:prstGeom prst="rect">
            <a:avLst/>
          </a:prstGeom>
          <a:solidFill>
            <a:srgbClr val="0E8C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6143FD3-186D-84FD-DA06-A3E460381D9D}"/>
              </a:ext>
            </a:extLst>
          </p:cNvPr>
          <p:cNvSpPr/>
          <p:nvPr/>
        </p:nvSpPr>
        <p:spPr>
          <a:xfrm>
            <a:off x="12326387" y="-43064"/>
            <a:ext cx="5935579" cy="1469160"/>
          </a:xfrm>
          <a:prstGeom prst="rect">
            <a:avLst/>
          </a:prstGeom>
          <a:solidFill>
            <a:srgbClr val="B35E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Google Shape;203;p16">
            <a:extLst>
              <a:ext uri="{FF2B5EF4-FFF2-40B4-BE49-F238E27FC236}">
                <a16:creationId xmlns:a16="http://schemas.microsoft.com/office/drawing/2014/main" id="{13BC27A7-3AEF-5FE6-22F4-FBCABFA92620}"/>
              </a:ext>
            </a:extLst>
          </p:cNvPr>
          <p:cNvSpPr txBox="1"/>
          <p:nvPr/>
        </p:nvSpPr>
        <p:spPr>
          <a:xfrm>
            <a:off x="13577077" y="306771"/>
            <a:ext cx="4320280"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REAL-WORLD SKILLS</a:t>
            </a:r>
            <a:endParaRPr dirty="0"/>
          </a:p>
        </p:txBody>
      </p:sp>
      <p:sp>
        <p:nvSpPr>
          <p:cNvPr id="50" name="Google Shape;203;p16">
            <a:extLst>
              <a:ext uri="{FF2B5EF4-FFF2-40B4-BE49-F238E27FC236}">
                <a16:creationId xmlns:a16="http://schemas.microsoft.com/office/drawing/2014/main" id="{DDAD2628-3FAE-7119-B803-E495D3ECD139}"/>
              </a:ext>
            </a:extLst>
          </p:cNvPr>
          <p:cNvSpPr txBox="1"/>
          <p:nvPr/>
        </p:nvSpPr>
        <p:spPr>
          <a:xfrm>
            <a:off x="1782941" y="321491"/>
            <a:ext cx="316896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PROJECTS</a:t>
            </a:r>
            <a:endParaRPr dirty="0"/>
          </a:p>
        </p:txBody>
      </p:sp>
      <p:pic>
        <p:nvPicPr>
          <p:cNvPr id="53" name="Graphic 52">
            <a:extLst>
              <a:ext uri="{FF2B5EF4-FFF2-40B4-BE49-F238E27FC236}">
                <a16:creationId xmlns:a16="http://schemas.microsoft.com/office/drawing/2014/main" id="{90684626-03F9-387A-CDCF-5D27D67ED31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90966" y="246261"/>
            <a:ext cx="807410" cy="1009263"/>
          </a:xfrm>
          <a:prstGeom prst="rect">
            <a:avLst/>
          </a:prstGeom>
        </p:spPr>
      </p:pic>
      <p:pic>
        <p:nvPicPr>
          <p:cNvPr id="55" name="Graphic 54">
            <a:extLst>
              <a:ext uri="{FF2B5EF4-FFF2-40B4-BE49-F238E27FC236}">
                <a16:creationId xmlns:a16="http://schemas.microsoft.com/office/drawing/2014/main" id="{4BE51EEA-27B2-1B1C-4D06-5B4E81CE90B4}"/>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b="18260"/>
          <a:stretch/>
        </p:blipFill>
        <p:spPr>
          <a:xfrm>
            <a:off x="12607090" y="147962"/>
            <a:ext cx="952500" cy="973219"/>
          </a:xfrm>
          <a:prstGeom prst="rect">
            <a:avLst/>
          </a:prstGeom>
        </p:spPr>
      </p:pic>
      <p:grpSp>
        <p:nvGrpSpPr>
          <p:cNvPr id="58" name="Group 57">
            <a:extLst>
              <a:ext uri="{FF2B5EF4-FFF2-40B4-BE49-F238E27FC236}">
                <a16:creationId xmlns:a16="http://schemas.microsoft.com/office/drawing/2014/main" id="{BBA04765-3A79-0EED-71A0-B2E759054AEB}"/>
              </a:ext>
            </a:extLst>
          </p:cNvPr>
          <p:cNvGrpSpPr/>
          <p:nvPr/>
        </p:nvGrpSpPr>
        <p:grpSpPr>
          <a:xfrm>
            <a:off x="7239288" y="77150"/>
            <a:ext cx="4521327" cy="994602"/>
            <a:chOff x="7257717" y="77150"/>
            <a:chExt cx="4521327" cy="994602"/>
          </a:xfrm>
        </p:grpSpPr>
        <p:sp>
          <p:nvSpPr>
            <p:cNvPr id="52" name="Google Shape;203;p16">
              <a:extLst>
                <a:ext uri="{FF2B5EF4-FFF2-40B4-BE49-F238E27FC236}">
                  <a16:creationId xmlns:a16="http://schemas.microsoft.com/office/drawing/2014/main" id="{C40143D8-D9F8-7C9C-39FF-607A4DAD1878}"/>
                </a:ext>
              </a:extLst>
            </p:cNvPr>
            <p:cNvSpPr txBox="1"/>
            <p:nvPr/>
          </p:nvSpPr>
          <p:spPr>
            <a:xfrm>
              <a:off x="7507706" y="287087"/>
              <a:ext cx="427133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PORTFOLIOS</a:t>
              </a:r>
              <a:endParaRPr dirty="0"/>
            </a:p>
          </p:txBody>
        </p:sp>
        <p:pic>
          <p:nvPicPr>
            <p:cNvPr id="57" name="Graphic 56">
              <a:extLst>
                <a:ext uri="{FF2B5EF4-FFF2-40B4-BE49-F238E27FC236}">
                  <a16:creationId xmlns:a16="http://schemas.microsoft.com/office/drawing/2014/main" id="{5692921B-657C-BE21-7031-B4D49998D8A2}"/>
                </a:ext>
              </a:extLst>
            </p:cNvPr>
            <p:cNvPicPr>
              <a:picLocks noChangeAspect="1"/>
            </p:cNvPicPr>
            <p:nvPr/>
          </p:nvPicPr>
          <p:blipFill rotWithShape="1">
            <a:blip r:embed="rId14">
              <a:extLst>
                <a:ext uri="{96DAC541-7B7A-43D3-8B79-37D633B846F1}">
                  <asvg:svgBlip xmlns:asvg="http://schemas.microsoft.com/office/drawing/2016/SVG/main" r:embed="rId15"/>
                </a:ext>
              </a:extLst>
            </a:blip>
            <a:srcRect b="16464"/>
            <a:stretch/>
          </p:blipFill>
          <p:spPr>
            <a:xfrm>
              <a:off x="7257717" y="77150"/>
              <a:ext cx="952500" cy="994602"/>
            </a:xfrm>
            <a:prstGeom prst="rect">
              <a:avLst/>
            </a:prstGeom>
          </p:spPr>
        </p:pic>
      </p:grpSp>
    </p:spTree>
    <p:extLst>
      <p:ext uri="{BB962C8B-B14F-4D97-AF65-F5344CB8AC3E}">
        <p14:creationId xmlns:p14="http://schemas.microsoft.com/office/powerpoint/2010/main" val="1804188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8F6"/>
        </a:solidFill>
        <a:effectLst/>
      </p:bgPr>
    </p:bg>
    <p:spTree>
      <p:nvGrpSpPr>
        <p:cNvPr id="1" name="Shape 83">
          <a:extLst>
            <a:ext uri="{FF2B5EF4-FFF2-40B4-BE49-F238E27FC236}">
              <a16:creationId xmlns:a16="http://schemas.microsoft.com/office/drawing/2014/main" id="{36BFD736-0E33-FEF8-93BC-2FD02D38A88C}"/>
            </a:ext>
          </a:extLst>
        </p:cNvPr>
        <p:cNvGrpSpPr/>
        <p:nvPr/>
      </p:nvGrpSpPr>
      <p:grpSpPr>
        <a:xfrm>
          <a:off x="0" y="0"/>
          <a:ext cx="0" cy="0"/>
          <a:chOff x="0" y="0"/>
          <a:chExt cx="0" cy="0"/>
        </a:xfrm>
      </p:grpSpPr>
      <p:grpSp>
        <p:nvGrpSpPr>
          <p:cNvPr id="86" name="Google Shape;86;p13">
            <a:extLst>
              <a:ext uri="{FF2B5EF4-FFF2-40B4-BE49-F238E27FC236}">
                <a16:creationId xmlns:a16="http://schemas.microsoft.com/office/drawing/2014/main" id="{45C73A0D-9544-AF9B-90F9-E65571E8EEED}"/>
              </a:ext>
            </a:extLst>
          </p:cNvPr>
          <p:cNvGrpSpPr>
            <a:grpSpLocks noGrp="1" noUngrp="1" noRot="1" noMove="1" noResize="1"/>
          </p:cNvGrpSpPr>
          <p:nvPr/>
        </p:nvGrpSpPr>
        <p:grpSpPr>
          <a:xfrm>
            <a:off x="0" y="-223892"/>
            <a:ext cx="18288000" cy="10467826"/>
            <a:chOff x="0" y="-47625"/>
            <a:chExt cx="4816593" cy="2756958"/>
          </a:xfrm>
        </p:grpSpPr>
        <p:sp>
          <p:nvSpPr>
            <p:cNvPr id="87" name="Google Shape;87;p13">
              <a:extLst>
                <a:ext uri="{FF2B5EF4-FFF2-40B4-BE49-F238E27FC236}">
                  <a16:creationId xmlns:a16="http://schemas.microsoft.com/office/drawing/2014/main" id="{143186E1-1BEC-8065-CBDA-82B2C733926F}"/>
                </a:ext>
              </a:extLst>
            </p:cNvPr>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extrusionOk="0">
                  <a:moveTo>
                    <a:pt x="0" y="0"/>
                  </a:moveTo>
                  <a:lnTo>
                    <a:pt x="4816592" y="0"/>
                  </a:lnTo>
                  <a:lnTo>
                    <a:pt x="4816592" y="2709333"/>
                  </a:lnTo>
                  <a:lnTo>
                    <a:pt x="0" y="2709333"/>
                  </a:lnTo>
                  <a:close/>
                </a:path>
              </a:pathLst>
            </a:custGeom>
            <a:solidFill>
              <a:srgbClr val="000000">
                <a:alpha val="0"/>
              </a:srgbClr>
            </a:solidFill>
            <a:ln w="47625" cap="sq" cmpd="sng">
              <a:solidFill>
                <a:srgbClr val="000000"/>
              </a:solidFill>
              <a:prstDash val="solid"/>
              <a:miter lim="8000"/>
              <a:headEnd type="none" w="sm" len="sm"/>
              <a:tailEnd type="none" w="sm" len="sm"/>
            </a:ln>
          </p:spPr>
          <p:txBody>
            <a:bodyPr/>
            <a:lstStyle/>
            <a:p>
              <a:endParaRPr lang="en-US"/>
            </a:p>
          </p:txBody>
        </p:sp>
        <p:sp>
          <p:nvSpPr>
            <p:cNvPr id="88" name="Google Shape;88;p13">
              <a:extLst>
                <a:ext uri="{FF2B5EF4-FFF2-40B4-BE49-F238E27FC236}">
                  <a16:creationId xmlns:a16="http://schemas.microsoft.com/office/drawing/2014/main" id="{AC942995-7BA8-1471-555A-CDE59DC0988C}"/>
                </a:ext>
              </a:extLst>
            </p:cNvPr>
            <p:cNvSpPr txBox="1">
              <a:spLocks noGrp="1" noRot="1" noMove="1" noResize="1" noEditPoints="1" noAdjustHandles="1" noChangeArrowheads="1" noChangeShapeType="1"/>
            </p:cNvSpPr>
            <p:nvPr/>
          </p:nvSpPr>
          <p:spPr>
            <a:xfrm>
              <a:off x="0" y="-47625"/>
              <a:ext cx="4816593"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7" name="Rectangle 46">
            <a:extLst>
              <a:ext uri="{FF2B5EF4-FFF2-40B4-BE49-F238E27FC236}">
                <a16:creationId xmlns:a16="http://schemas.microsoft.com/office/drawing/2014/main" id="{BF4F3014-DE31-1073-9D8F-823D2E90EAC7}"/>
              </a:ext>
            </a:extLst>
          </p:cNvPr>
          <p:cNvSpPr/>
          <p:nvPr/>
        </p:nvSpPr>
        <p:spPr>
          <a:xfrm>
            <a:off x="0" y="0"/>
            <a:ext cx="18287996" cy="10373133"/>
          </a:xfrm>
          <a:prstGeom prst="rect">
            <a:avLst/>
          </a:prstGeom>
          <a:solidFill>
            <a:srgbClr val="FFC4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1A49BB2D-E885-FAA0-77F8-87BD478818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9471" y="4607109"/>
            <a:ext cx="2359140" cy="2948926"/>
          </a:xfrm>
          <a:prstGeom prst="rect">
            <a:avLst/>
          </a:prstGeom>
        </p:spPr>
      </p:pic>
      <p:sp>
        <p:nvSpPr>
          <p:cNvPr id="9" name="Google Shape;203;p16">
            <a:extLst>
              <a:ext uri="{FF2B5EF4-FFF2-40B4-BE49-F238E27FC236}">
                <a16:creationId xmlns:a16="http://schemas.microsoft.com/office/drawing/2014/main" id="{A2E76259-B46E-621E-B4B4-842B95112AD3}"/>
              </a:ext>
            </a:extLst>
          </p:cNvPr>
          <p:cNvSpPr txBox="1"/>
          <p:nvPr/>
        </p:nvSpPr>
        <p:spPr>
          <a:xfrm>
            <a:off x="5607847" y="3241154"/>
            <a:ext cx="7072301" cy="1551194"/>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7200" b="1" i="0" u="none" strike="noStrike" cap="none" dirty="0">
                <a:solidFill>
                  <a:srgbClr val="000000"/>
                </a:solidFill>
                <a:latin typeface="Lato"/>
                <a:ea typeface="Lato"/>
                <a:cs typeface="Lato"/>
                <a:sym typeface="Lato"/>
              </a:rPr>
              <a:t>PROJECTS</a:t>
            </a:r>
            <a:endParaRPr sz="7200" dirty="0"/>
          </a:p>
        </p:txBody>
      </p:sp>
    </p:spTree>
    <p:extLst>
      <p:ext uri="{BB962C8B-B14F-4D97-AF65-F5344CB8AC3E}">
        <p14:creationId xmlns:p14="http://schemas.microsoft.com/office/powerpoint/2010/main" val="1445032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5EFF"/>
        </a:solidFill>
        <a:effectLst/>
      </p:bgPr>
    </p:bg>
    <p:spTree>
      <p:nvGrpSpPr>
        <p:cNvPr id="1" name="Shape 275"/>
        <p:cNvGrpSpPr/>
        <p:nvPr/>
      </p:nvGrpSpPr>
      <p:grpSpPr>
        <a:xfrm>
          <a:off x="0" y="0"/>
          <a:ext cx="0" cy="0"/>
          <a:chOff x="0" y="0"/>
          <a:chExt cx="0" cy="0"/>
        </a:xfrm>
      </p:grpSpPr>
      <p:sp>
        <p:nvSpPr>
          <p:cNvPr id="276" name="Google Shape;276;p19"/>
          <p:cNvSpPr/>
          <p:nvPr/>
        </p:nvSpPr>
        <p:spPr>
          <a:xfrm>
            <a:off x="-3516423" y="2703775"/>
            <a:ext cx="9090246" cy="7916778"/>
          </a:xfrm>
          <a:custGeom>
            <a:avLst/>
            <a:gdLst/>
            <a:ahLst/>
            <a:cxnLst/>
            <a:rect l="l" t="t" r="r" b="b"/>
            <a:pathLst>
              <a:path w="9090246" h="7916778" extrusionOk="0">
                <a:moveTo>
                  <a:pt x="0" y="0"/>
                </a:moveTo>
                <a:lnTo>
                  <a:pt x="9090246" y="0"/>
                </a:lnTo>
                <a:lnTo>
                  <a:pt x="9090246" y="7916778"/>
                </a:lnTo>
                <a:lnTo>
                  <a:pt x="0" y="7916778"/>
                </a:lnTo>
                <a:lnTo>
                  <a:pt x="0" y="0"/>
                </a:lnTo>
                <a:close/>
              </a:path>
            </a:pathLst>
          </a:custGeom>
          <a:blipFill rotWithShape="1">
            <a:blip r:embed="rId3">
              <a:alphaModFix/>
            </a:blip>
            <a:stretch>
              <a:fillRect/>
            </a:stretch>
          </a:blipFill>
          <a:ln>
            <a:noFill/>
          </a:ln>
        </p:spPr>
        <p:txBody>
          <a:bodyPr/>
          <a:lstStyle/>
          <a:p>
            <a:endParaRPr lang="en-US"/>
          </a:p>
        </p:txBody>
      </p:sp>
      <p:sp>
        <p:nvSpPr>
          <p:cNvPr id="277" name="Google Shape;277;p19"/>
          <p:cNvSpPr/>
          <p:nvPr/>
        </p:nvSpPr>
        <p:spPr>
          <a:xfrm rot="10800000" flipH="1">
            <a:off x="12204764" y="-951139"/>
            <a:ext cx="9090246" cy="7916778"/>
          </a:xfrm>
          <a:custGeom>
            <a:avLst/>
            <a:gdLst/>
            <a:ahLst/>
            <a:cxnLst/>
            <a:rect l="l" t="t" r="r" b="b"/>
            <a:pathLst>
              <a:path w="9090246" h="7916778" extrusionOk="0">
                <a:moveTo>
                  <a:pt x="0" y="7916778"/>
                </a:moveTo>
                <a:lnTo>
                  <a:pt x="9090245" y="7916778"/>
                </a:lnTo>
                <a:lnTo>
                  <a:pt x="9090245" y="0"/>
                </a:lnTo>
                <a:lnTo>
                  <a:pt x="0" y="0"/>
                </a:lnTo>
                <a:lnTo>
                  <a:pt x="0" y="7916778"/>
                </a:lnTo>
                <a:close/>
              </a:path>
            </a:pathLst>
          </a:custGeom>
          <a:blipFill rotWithShape="1">
            <a:blip r:embed="rId3">
              <a:alphaModFix/>
            </a:blip>
            <a:stretch>
              <a:fillRect/>
            </a:stretch>
          </a:blipFill>
          <a:ln>
            <a:noFill/>
          </a:ln>
        </p:spPr>
        <p:txBody>
          <a:bodyPr/>
          <a:lstStyle/>
          <a:p>
            <a:endParaRPr lang="en-US"/>
          </a:p>
        </p:txBody>
      </p:sp>
      <p:grpSp>
        <p:nvGrpSpPr>
          <p:cNvPr id="278" name="Google Shape;278;p19"/>
          <p:cNvGrpSpPr/>
          <p:nvPr/>
        </p:nvGrpSpPr>
        <p:grpSpPr>
          <a:xfrm>
            <a:off x="1984803" y="23845"/>
            <a:ext cx="1724319" cy="1721416"/>
            <a:chOff x="0" y="-47625"/>
            <a:chExt cx="2252854" cy="2249061"/>
          </a:xfrm>
          <a:solidFill>
            <a:srgbClr val="0E8CFE"/>
          </a:solidFill>
        </p:grpSpPr>
        <p:sp>
          <p:nvSpPr>
            <p:cNvPr id="279" name="Google Shape;279;p19"/>
            <p:cNvSpPr/>
            <p:nvPr/>
          </p:nvSpPr>
          <p:spPr>
            <a:xfrm>
              <a:off x="0" y="0"/>
              <a:ext cx="2252854" cy="2201436"/>
            </a:xfrm>
            <a:custGeom>
              <a:avLst/>
              <a:gdLst/>
              <a:ahLst/>
              <a:cxnLst/>
              <a:rect l="l" t="t" r="r" b="b"/>
              <a:pathLst>
                <a:path w="2252854" h="2201436" extrusionOk="0">
                  <a:moveTo>
                    <a:pt x="0" y="0"/>
                  </a:moveTo>
                  <a:lnTo>
                    <a:pt x="2252854" y="0"/>
                  </a:lnTo>
                  <a:lnTo>
                    <a:pt x="2252854" y="2201436"/>
                  </a:lnTo>
                  <a:lnTo>
                    <a:pt x="0" y="2201436"/>
                  </a:lnTo>
                  <a:close/>
                </a:path>
              </a:pathLst>
            </a:custGeom>
            <a:grpFill/>
            <a:ln>
              <a:noFill/>
            </a:ln>
          </p:spPr>
          <p:txBody>
            <a:bodyPr/>
            <a:lstStyle/>
            <a:p>
              <a:endParaRPr lang="en-US"/>
            </a:p>
          </p:txBody>
        </p:sp>
        <p:sp>
          <p:nvSpPr>
            <p:cNvPr id="280" name="Google Shape;280;p19"/>
            <p:cNvSpPr txBox="1"/>
            <p:nvPr/>
          </p:nvSpPr>
          <p:spPr>
            <a:xfrm>
              <a:off x="0" y="-47625"/>
              <a:ext cx="2252854" cy="2249061"/>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81" name="Google Shape;281;p19"/>
          <p:cNvGrpSpPr/>
          <p:nvPr/>
        </p:nvGrpSpPr>
        <p:grpSpPr>
          <a:xfrm>
            <a:off x="4154634" y="23845"/>
            <a:ext cx="1724319" cy="1721416"/>
            <a:chOff x="0" y="-47625"/>
            <a:chExt cx="2252854" cy="2249061"/>
          </a:xfrm>
          <a:solidFill>
            <a:srgbClr val="0E8CFE"/>
          </a:solidFill>
        </p:grpSpPr>
        <p:sp>
          <p:nvSpPr>
            <p:cNvPr id="282" name="Google Shape;282;p19"/>
            <p:cNvSpPr/>
            <p:nvPr/>
          </p:nvSpPr>
          <p:spPr>
            <a:xfrm>
              <a:off x="0" y="0"/>
              <a:ext cx="2252854" cy="2201436"/>
            </a:xfrm>
            <a:custGeom>
              <a:avLst/>
              <a:gdLst/>
              <a:ahLst/>
              <a:cxnLst/>
              <a:rect l="l" t="t" r="r" b="b"/>
              <a:pathLst>
                <a:path w="2252854" h="2201436" extrusionOk="0">
                  <a:moveTo>
                    <a:pt x="0" y="0"/>
                  </a:moveTo>
                  <a:lnTo>
                    <a:pt x="2252854" y="0"/>
                  </a:lnTo>
                  <a:lnTo>
                    <a:pt x="2252854" y="2201436"/>
                  </a:lnTo>
                  <a:lnTo>
                    <a:pt x="0" y="2201436"/>
                  </a:lnTo>
                  <a:close/>
                </a:path>
              </a:pathLst>
            </a:custGeom>
            <a:grpFill/>
            <a:ln>
              <a:noFill/>
            </a:ln>
          </p:spPr>
          <p:txBody>
            <a:bodyPr/>
            <a:lstStyle/>
            <a:p>
              <a:endParaRPr lang="en-US"/>
            </a:p>
          </p:txBody>
        </p:sp>
        <p:sp>
          <p:nvSpPr>
            <p:cNvPr id="283" name="Google Shape;283;p19"/>
            <p:cNvSpPr txBox="1"/>
            <p:nvPr/>
          </p:nvSpPr>
          <p:spPr>
            <a:xfrm>
              <a:off x="0" y="-47625"/>
              <a:ext cx="2252854" cy="2249061"/>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84" name="Google Shape;284;p19"/>
          <p:cNvGrpSpPr/>
          <p:nvPr/>
        </p:nvGrpSpPr>
        <p:grpSpPr>
          <a:xfrm>
            <a:off x="3003423" y="725734"/>
            <a:ext cx="12281154" cy="2281516"/>
            <a:chOff x="0" y="-47625"/>
            <a:chExt cx="1930548" cy="358645"/>
          </a:xfrm>
        </p:grpSpPr>
        <p:sp>
          <p:nvSpPr>
            <p:cNvPr id="285" name="Google Shape;285;p19"/>
            <p:cNvSpPr/>
            <p:nvPr/>
          </p:nvSpPr>
          <p:spPr>
            <a:xfrm>
              <a:off x="0" y="0"/>
              <a:ext cx="1930548" cy="311020"/>
            </a:xfrm>
            <a:custGeom>
              <a:avLst/>
              <a:gdLst/>
              <a:ahLst/>
              <a:cxnLst/>
              <a:rect l="l" t="t" r="r" b="b"/>
              <a:pathLst>
                <a:path w="1930548" h="311020" extrusionOk="0">
                  <a:moveTo>
                    <a:pt x="0" y="0"/>
                  </a:moveTo>
                  <a:lnTo>
                    <a:pt x="1930548" y="0"/>
                  </a:lnTo>
                  <a:lnTo>
                    <a:pt x="1930548" y="311020"/>
                  </a:lnTo>
                  <a:lnTo>
                    <a:pt x="0" y="311020"/>
                  </a:lnTo>
                  <a:close/>
                </a:path>
              </a:pathLst>
            </a:custGeom>
            <a:solidFill>
              <a:srgbClr val="FFC418"/>
            </a:solidFill>
            <a:ln w="47625" cap="sq" cmpd="sng">
              <a:solidFill>
                <a:srgbClr val="000000"/>
              </a:solidFill>
              <a:prstDash val="solid"/>
              <a:miter lim="8000"/>
              <a:headEnd type="none" w="sm" len="sm"/>
              <a:tailEnd type="none" w="sm" len="sm"/>
            </a:ln>
          </p:spPr>
          <p:txBody>
            <a:bodyPr/>
            <a:lstStyle/>
            <a:p>
              <a:endParaRPr lang="en-US"/>
            </a:p>
          </p:txBody>
        </p:sp>
        <p:sp>
          <p:nvSpPr>
            <p:cNvPr id="286" name="Google Shape;286;p19"/>
            <p:cNvSpPr txBox="1"/>
            <p:nvPr/>
          </p:nvSpPr>
          <p:spPr>
            <a:xfrm>
              <a:off x="0" y="-47625"/>
              <a:ext cx="1930548" cy="35864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87" name="Google Shape;287;p19"/>
          <p:cNvGrpSpPr/>
          <p:nvPr/>
        </p:nvGrpSpPr>
        <p:grpSpPr>
          <a:xfrm>
            <a:off x="3003423" y="2597514"/>
            <a:ext cx="6159627" cy="6494437"/>
            <a:chOff x="0" y="-47625"/>
            <a:chExt cx="871515" cy="918887"/>
          </a:xfrm>
        </p:grpSpPr>
        <p:sp>
          <p:nvSpPr>
            <p:cNvPr id="288" name="Google Shape;288;p19"/>
            <p:cNvSpPr/>
            <p:nvPr/>
          </p:nvSpPr>
          <p:spPr>
            <a:xfrm>
              <a:off x="0" y="0"/>
              <a:ext cx="871515" cy="871262"/>
            </a:xfrm>
            <a:custGeom>
              <a:avLst/>
              <a:gdLst/>
              <a:ahLst/>
              <a:cxnLst/>
              <a:rect l="l" t="t" r="r" b="b"/>
              <a:pathLst>
                <a:path w="871515" h="871262" extrusionOk="0">
                  <a:moveTo>
                    <a:pt x="0" y="0"/>
                  </a:moveTo>
                  <a:lnTo>
                    <a:pt x="871515" y="0"/>
                  </a:lnTo>
                  <a:lnTo>
                    <a:pt x="871515" y="871262"/>
                  </a:lnTo>
                  <a:lnTo>
                    <a:pt x="0" y="871262"/>
                  </a:lnTo>
                  <a:close/>
                </a:path>
              </a:pathLst>
            </a:custGeom>
            <a:solidFill>
              <a:srgbClr val="FFFFFF"/>
            </a:solidFill>
            <a:ln w="47625" cap="sq" cmpd="sng">
              <a:solidFill>
                <a:srgbClr val="000000"/>
              </a:solidFill>
              <a:prstDash val="solid"/>
              <a:miter lim="8000"/>
              <a:headEnd type="none" w="sm" len="sm"/>
              <a:tailEnd type="none" w="sm" len="sm"/>
            </a:ln>
          </p:spPr>
          <p:txBody>
            <a:bodyPr/>
            <a:lstStyle/>
            <a:p>
              <a:endParaRPr lang="en-US"/>
            </a:p>
          </p:txBody>
        </p:sp>
        <p:sp>
          <p:nvSpPr>
            <p:cNvPr id="289" name="Google Shape;289;p19"/>
            <p:cNvSpPr txBox="1"/>
            <p:nvPr/>
          </p:nvSpPr>
          <p:spPr>
            <a:xfrm>
              <a:off x="0" y="-47625"/>
              <a:ext cx="871515" cy="918887"/>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90" name="Google Shape;290;p19"/>
          <p:cNvGrpSpPr/>
          <p:nvPr/>
        </p:nvGrpSpPr>
        <p:grpSpPr>
          <a:xfrm>
            <a:off x="13428677" y="7365689"/>
            <a:ext cx="3711800" cy="3711800"/>
            <a:chOff x="0" y="0"/>
            <a:chExt cx="812800" cy="812800"/>
          </a:xfrm>
        </p:grpSpPr>
        <p:sp>
          <p:nvSpPr>
            <p:cNvPr id="291" name="Google Shape;291;p1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9"/>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93" name="Google Shape;293;p19"/>
          <p:cNvGrpSpPr/>
          <p:nvPr/>
        </p:nvGrpSpPr>
        <p:grpSpPr>
          <a:xfrm>
            <a:off x="9124950" y="2597514"/>
            <a:ext cx="6159627" cy="6494437"/>
            <a:chOff x="0" y="-47625"/>
            <a:chExt cx="871515" cy="918887"/>
          </a:xfrm>
        </p:grpSpPr>
        <p:sp>
          <p:nvSpPr>
            <p:cNvPr id="294" name="Google Shape;294;p19"/>
            <p:cNvSpPr/>
            <p:nvPr/>
          </p:nvSpPr>
          <p:spPr>
            <a:xfrm>
              <a:off x="0" y="0"/>
              <a:ext cx="871515" cy="871262"/>
            </a:xfrm>
            <a:custGeom>
              <a:avLst/>
              <a:gdLst/>
              <a:ahLst/>
              <a:cxnLst/>
              <a:rect l="l" t="t" r="r" b="b"/>
              <a:pathLst>
                <a:path w="871515" h="871262" extrusionOk="0">
                  <a:moveTo>
                    <a:pt x="0" y="0"/>
                  </a:moveTo>
                  <a:lnTo>
                    <a:pt x="871515" y="0"/>
                  </a:lnTo>
                  <a:lnTo>
                    <a:pt x="871515" y="871262"/>
                  </a:lnTo>
                  <a:lnTo>
                    <a:pt x="0" y="871262"/>
                  </a:lnTo>
                  <a:close/>
                </a:path>
              </a:pathLst>
            </a:custGeom>
            <a:solidFill>
              <a:srgbClr val="FFFFFF"/>
            </a:solidFill>
            <a:ln w="47625" cap="sq" cmpd="sng">
              <a:solidFill>
                <a:srgbClr val="000000"/>
              </a:solidFill>
              <a:prstDash val="solid"/>
              <a:miter lim="8000"/>
              <a:headEnd type="none" w="sm" len="sm"/>
              <a:tailEnd type="none" w="sm" len="sm"/>
            </a:ln>
          </p:spPr>
          <p:txBody>
            <a:bodyPr/>
            <a:lstStyle/>
            <a:p>
              <a:endParaRPr lang="en-US"/>
            </a:p>
          </p:txBody>
        </p:sp>
        <p:sp>
          <p:nvSpPr>
            <p:cNvPr id="295" name="Google Shape;295;p19"/>
            <p:cNvSpPr txBox="1"/>
            <p:nvPr/>
          </p:nvSpPr>
          <p:spPr>
            <a:xfrm>
              <a:off x="0" y="-47625"/>
              <a:ext cx="871515" cy="918887"/>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96" name="Google Shape;296;p19"/>
          <p:cNvGrpSpPr/>
          <p:nvPr/>
        </p:nvGrpSpPr>
        <p:grpSpPr>
          <a:xfrm>
            <a:off x="3791174" y="7103229"/>
            <a:ext cx="4584125" cy="1287047"/>
            <a:chOff x="0" y="-9525"/>
            <a:chExt cx="6112166" cy="1716063"/>
          </a:xfrm>
        </p:grpSpPr>
        <p:sp>
          <p:nvSpPr>
            <p:cNvPr id="297" name="Google Shape;297;p19"/>
            <p:cNvSpPr txBox="1"/>
            <p:nvPr/>
          </p:nvSpPr>
          <p:spPr>
            <a:xfrm>
              <a:off x="0" y="-9525"/>
              <a:ext cx="6112166" cy="787908"/>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Ally Merrett</a:t>
              </a:r>
              <a:endParaRPr dirty="0"/>
            </a:p>
          </p:txBody>
        </p:sp>
        <p:sp>
          <p:nvSpPr>
            <p:cNvPr id="298" name="Google Shape;298;p19"/>
            <p:cNvSpPr txBox="1"/>
            <p:nvPr/>
          </p:nvSpPr>
          <p:spPr>
            <a:xfrm>
              <a:off x="0" y="1074570"/>
              <a:ext cx="6112166" cy="63196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200" b="0" i="0" u="none" strike="noStrike" cap="none" dirty="0">
                  <a:solidFill>
                    <a:srgbClr val="000000"/>
                  </a:solidFill>
                  <a:latin typeface="Lato"/>
                  <a:ea typeface="Lato"/>
                  <a:cs typeface="Lato"/>
                  <a:sym typeface="Lato"/>
                </a:rPr>
                <a:t>DFA Fellow and Adjunct Lecturer</a:t>
              </a:r>
              <a:endParaRPr dirty="0"/>
            </a:p>
          </p:txBody>
        </p:sp>
      </p:grpSp>
      <p:grpSp>
        <p:nvGrpSpPr>
          <p:cNvPr id="299" name="Google Shape;299;p19"/>
          <p:cNvGrpSpPr/>
          <p:nvPr/>
        </p:nvGrpSpPr>
        <p:grpSpPr>
          <a:xfrm>
            <a:off x="9618386" y="7103229"/>
            <a:ext cx="5172755" cy="1761023"/>
            <a:chOff x="0" y="-9525"/>
            <a:chExt cx="6897006" cy="2348032"/>
          </a:xfrm>
        </p:grpSpPr>
        <p:sp>
          <p:nvSpPr>
            <p:cNvPr id="300" name="Google Shape;300;p19"/>
            <p:cNvSpPr txBox="1"/>
            <p:nvPr/>
          </p:nvSpPr>
          <p:spPr>
            <a:xfrm>
              <a:off x="0" y="-9525"/>
              <a:ext cx="6897006" cy="787908"/>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Recent Roles</a:t>
              </a:r>
              <a:endParaRPr dirty="0"/>
            </a:p>
          </p:txBody>
        </p:sp>
        <p:sp>
          <p:nvSpPr>
            <p:cNvPr id="301" name="Google Shape;301;p19"/>
            <p:cNvSpPr txBox="1"/>
            <p:nvPr/>
          </p:nvSpPr>
          <p:spPr>
            <a:xfrm>
              <a:off x="0" y="1074570"/>
              <a:ext cx="6897006" cy="126393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200" dirty="0">
                  <a:latin typeface="Lato"/>
                  <a:ea typeface="Lato"/>
                  <a:cs typeface="Lato"/>
                  <a:sym typeface="Lato"/>
                </a:rPr>
                <a:t>B.S. in Urban Planning and B.S. HCD</a:t>
              </a:r>
            </a:p>
            <a:p>
              <a:pPr marL="0" marR="0" lvl="0" indent="0" algn="ctr" rtl="0">
                <a:lnSpc>
                  <a:spcPct val="140000"/>
                </a:lnSpc>
                <a:spcBef>
                  <a:spcPts val="0"/>
                </a:spcBef>
                <a:spcAft>
                  <a:spcPts val="0"/>
                </a:spcAft>
                <a:buNone/>
              </a:pPr>
              <a:r>
                <a:rPr lang="en-US" sz="2200" i="1" dirty="0">
                  <a:latin typeface="Lato"/>
                  <a:ea typeface="Lato"/>
                  <a:cs typeface="Lato"/>
                  <a:sym typeface="Lato"/>
                </a:rPr>
                <a:t>University of Illinois at Urbana-Champaign</a:t>
              </a:r>
              <a:endParaRPr i="1" dirty="0"/>
            </a:p>
          </p:txBody>
        </p:sp>
      </p:grpSp>
      <p:grpSp>
        <p:nvGrpSpPr>
          <p:cNvPr id="303" name="Google Shape;303;p19"/>
          <p:cNvGrpSpPr/>
          <p:nvPr/>
        </p:nvGrpSpPr>
        <p:grpSpPr>
          <a:xfrm>
            <a:off x="-196717" y="23845"/>
            <a:ext cx="1724319" cy="1721416"/>
            <a:chOff x="0" y="-47625"/>
            <a:chExt cx="2252854" cy="2249061"/>
          </a:xfrm>
          <a:solidFill>
            <a:srgbClr val="0E8CFE"/>
          </a:solidFill>
        </p:grpSpPr>
        <p:sp>
          <p:nvSpPr>
            <p:cNvPr id="304" name="Google Shape;304;p19"/>
            <p:cNvSpPr/>
            <p:nvPr/>
          </p:nvSpPr>
          <p:spPr>
            <a:xfrm>
              <a:off x="0" y="0"/>
              <a:ext cx="2252854" cy="2201436"/>
            </a:xfrm>
            <a:custGeom>
              <a:avLst/>
              <a:gdLst/>
              <a:ahLst/>
              <a:cxnLst/>
              <a:rect l="l" t="t" r="r" b="b"/>
              <a:pathLst>
                <a:path w="2252854" h="2201436" extrusionOk="0">
                  <a:moveTo>
                    <a:pt x="0" y="0"/>
                  </a:moveTo>
                  <a:lnTo>
                    <a:pt x="2252854" y="0"/>
                  </a:lnTo>
                  <a:lnTo>
                    <a:pt x="2252854" y="2201436"/>
                  </a:lnTo>
                  <a:lnTo>
                    <a:pt x="0" y="2201436"/>
                  </a:lnTo>
                  <a:close/>
                </a:path>
              </a:pathLst>
            </a:custGeom>
            <a:grpFill/>
            <a:ln>
              <a:noFill/>
            </a:ln>
          </p:spPr>
          <p:txBody>
            <a:bodyPr/>
            <a:lstStyle/>
            <a:p>
              <a:endParaRPr lang="en-US"/>
            </a:p>
          </p:txBody>
        </p:sp>
        <p:sp>
          <p:nvSpPr>
            <p:cNvPr id="305" name="Google Shape;305;p19"/>
            <p:cNvSpPr txBox="1"/>
            <p:nvPr/>
          </p:nvSpPr>
          <p:spPr>
            <a:xfrm>
              <a:off x="0" y="-47625"/>
              <a:ext cx="2252854" cy="2249061"/>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06" name="Google Shape;306;p19"/>
          <p:cNvSpPr/>
          <p:nvPr/>
        </p:nvSpPr>
        <p:spPr>
          <a:xfrm>
            <a:off x="15818118" y="9221589"/>
            <a:ext cx="4348056" cy="830083"/>
          </a:xfrm>
          <a:custGeom>
            <a:avLst/>
            <a:gdLst/>
            <a:ahLst/>
            <a:cxnLst/>
            <a:rect l="l" t="t" r="r" b="b"/>
            <a:pathLst>
              <a:path w="4348056" h="830083" extrusionOk="0">
                <a:moveTo>
                  <a:pt x="0" y="0"/>
                </a:moveTo>
                <a:lnTo>
                  <a:pt x="4348055" y="0"/>
                </a:lnTo>
                <a:lnTo>
                  <a:pt x="4348055" y="830083"/>
                </a:lnTo>
                <a:lnTo>
                  <a:pt x="0" y="830083"/>
                </a:lnTo>
                <a:lnTo>
                  <a:pt x="0" y="0"/>
                </a:lnTo>
                <a:close/>
              </a:path>
            </a:pathLst>
          </a:custGeom>
          <a:blipFill rotWithShape="1">
            <a:blip r:embed="rId4">
              <a:alphaModFix/>
            </a:blip>
            <a:stretch>
              <a:fillRect/>
            </a:stretch>
          </a:blipFill>
          <a:ln>
            <a:noFill/>
          </a:ln>
        </p:spPr>
        <p:txBody>
          <a:bodyPr/>
          <a:lstStyle/>
          <a:p>
            <a:endParaRPr lang="en-US"/>
          </a:p>
        </p:txBody>
      </p:sp>
      <p:sp>
        <p:nvSpPr>
          <p:cNvPr id="307" name="Google Shape;307;p19"/>
          <p:cNvSpPr/>
          <p:nvPr/>
        </p:nvSpPr>
        <p:spPr>
          <a:xfrm>
            <a:off x="15818118" y="8261867"/>
            <a:ext cx="4348056" cy="830083"/>
          </a:xfrm>
          <a:custGeom>
            <a:avLst/>
            <a:gdLst/>
            <a:ahLst/>
            <a:cxnLst/>
            <a:rect l="l" t="t" r="r" b="b"/>
            <a:pathLst>
              <a:path w="4348056" h="830083" extrusionOk="0">
                <a:moveTo>
                  <a:pt x="0" y="0"/>
                </a:moveTo>
                <a:lnTo>
                  <a:pt x="4348055" y="0"/>
                </a:lnTo>
                <a:lnTo>
                  <a:pt x="4348055" y="830084"/>
                </a:lnTo>
                <a:lnTo>
                  <a:pt x="0" y="830084"/>
                </a:lnTo>
                <a:lnTo>
                  <a:pt x="0" y="0"/>
                </a:lnTo>
                <a:close/>
              </a:path>
            </a:pathLst>
          </a:custGeom>
          <a:blipFill rotWithShape="1">
            <a:blip r:embed="rId4">
              <a:alphaModFix/>
            </a:blip>
            <a:stretch>
              <a:fillRect/>
            </a:stretch>
          </a:blipFill>
          <a:ln>
            <a:noFill/>
          </a:ln>
        </p:spPr>
        <p:txBody>
          <a:bodyPr/>
          <a:lstStyle/>
          <a:p>
            <a:endParaRPr lang="en-US"/>
          </a:p>
        </p:txBody>
      </p:sp>
      <p:grpSp>
        <p:nvGrpSpPr>
          <p:cNvPr id="316" name="Google Shape;316;p19"/>
          <p:cNvGrpSpPr/>
          <p:nvPr/>
        </p:nvGrpSpPr>
        <p:grpSpPr>
          <a:xfrm>
            <a:off x="12932749" y="6286455"/>
            <a:ext cx="1915435" cy="802668"/>
            <a:chOff x="0" y="0"/>
            <a:chExt cx="2553913" cy="1070224"/>
          </a:xfrm>
        </p:grpSpPr>
        <p:sp>
          <p:nvSpPr>
            <p:cNvPr id="317" name="Google Shape;317;p19"/>
            <p:cNvSpPr/>
            <p:nvPr/>
          </p:nvSpPr>
          <p:spPr>
            <a:xfrm>
              <a:off x="0" y="747793"/>
              <a:ext cx="2553913" cy="322431"/>
            </a:xfrm>
            <a:custGeom>
              <a:avLst/>
              <a:gdLst/>
              <a:ahLst/>
              <a:cxnLst/>
              <a:rect l="l" t="t" r="r" b="b"/>
              <a:pathLst>
                <a:path w="2553913" h="322431" extrusionOk="0">
                  <a:moveTo>
                    <a:pt x="0" y="0"/>
                  </a:moveTo>
                  <a:lnTo>
                    <a:pt x="2553913" y="0"/>
                  </a:lnTo>
                  <a:lnTo>
                    <a:pt x="2553913" y="322432"/>
                  </a:lnTo>
                  <a:lnTo>
                    <a:pt x="0" y="322432"/>
                  </a:lnTo>
                  <a:lnTo>
                    <a:pt x="0" y="0"/>
                  </a:lnTo>
                  <a:close/>
                </a:path>
              </a:pathLst>
            </a:custGeom>
            <a:blipFill rotWithShape="1">
              <a:blip r:embed="rId5">
                <a:alphaModFix/>
              </a:blip>
              <a:stretch>
                <a:fillRect/>
              </a:stretch>
            </a:blipFill>
            <a:ln>
              <a:noFill/>
            </a:ln>
          </p:spPr>
          <p:txBody>
            <a:bodyPr/>
            <a:lstStyle/>
            <a:p>
              <a:endParaRPr lang="en-US"/>
            </a:p>
          </p:txBody>
        </p:sp>
        <p:sp>
          <p:nvSpPr>
            <p:cNvPr id="318" name="Google Shape;318;p19"/>
            <p:cNvSpPr/>
            <p:nvPr/>
          </p:nvSpPr>
          <p:spPr>
            <a:xfrm>
              <a:off x="0" y="373897"/>
              <a:ext cx="2553913" cy="322431"/>
            </a:xfrm>
            <a:custGeom>
              <a:avLst/>
              <a:gdLst/>
              <a:ahLst/>
              <a:cxnLst/>
              <a:rect l="l" t="t" r="r" b="b"/>
              <a:pathLst>
                <a:path w="2553913" h="322431" extrusionOk="0">
                  <a:moveTo>
                    <a:pt x="0" y="0"/>
                  </a:moveTo>
                  <a:lnTo>
                    <a:pt x="2553913" y="0"/>
                  </a:lnTo>
                  <a:lnTo>
                    <a:pt x="2553913" y="322431"/>
                  </a:lnTo>
                  <a:lnTo>
                    <a:pt x="0" y="322431"/>
                  </a:lnTo>
                  <a:lnTo>
                    <a:pt x="0" y="0"/>
                  </a:lnTo>
                  <a:close/>
                </a:path>
              </a:pathLst>
            </a:custGeom>
            <a:blipFill rotWithShape="1">
              <a:blip r:embed="rId6">
                <a:alphaModFix/>
              </a:blip>
              <a:stretch>
                <a:fillRect/>
              </a:stretch>
            </a:blipFill>
            <a:ln>
              <a:noFill/>
            </a:ln>
          </p:spPr>
          <p:txBody>
            <a:bodyPr/>
            <a:lstStyle/>
            <a:p>
              <a:endParaRPr lang="en-US"/>
            </a:p>
          </p:txBody>
        </p:sp>
        <p:sp>
          <p:nvSpPr>
            <p:cNvPr id="319" name="Google Shape;319;p19"/>
            <p:cNvSpPr/>
            <p:nvPr/>
          </p:nvSpPr>
          <p:spPr>
            <a:xfrm>
              <a:off x="0" y="0"/>
              <a:ext cx="2553913" cy="322431"/>
            </a:xfrm>
            <a:custGeom>
              <a:avLst/>
              <a:gdLst/>
              <a:ahLst/>
              <a:cxnLst/>
              <a:rect l="l" t="t" r="r" b="b"/>
              <a:pathLst>
                <a:path w="2553913" h="322431" extrusionOk="0">
                  <a:moveTo>
                    <a:pt x="0" y="0"/>
                  </a:moveTo>
                  <a:lnTo>
                    <a:pt x="2553913" y="0"/>
                  </a:lnTo>
                  <a:lnTo>
                    <a:pt x="2553913" y="322431"/>
                  </a:lnTo>
                  <a:lnTo>
                    <a:pt x="0" y="322431"/>
                  </a:lnTo>
                  <a:lnTo>
                    <a:pt x="0" y="0"/>
                  </a:lnTo>
                  <a:close/>
                </a:path>
              </a:pathLst>
            </a:custGeom>
            <a:blipFill rotWithShape="1">
              <a:blip r:embed="rId5">
                <a:alphaModFix/>
              </a:blip>
              <a:stretch>
                <a:fillRect/>
              </a:stretch>
            </a:blipFill>
            <a:ln>
              <a:noFill/>
            </a:ln>
          </p:spPr>
          <p:txBody>
            <a:bodyPr/>
            <a:lstStyle/>
            <a:p>
              <a:endParaRPr lang="en-US"/>
            </a:p>
          </p:txBody>
        </p:sp>
      </p:grpSp>
      <p:pic>
        <p:nvPicPr>
          <p:cNvPr id="3" name="Picture 2" descr="A person in a suit smiling&#10;&#10;Description automatically generated">
            <a:hlinkClick r:id="" action="ppaction://noaction" highlightClick="1"/>
            <a:extLst>
              <a:ext uri="{FF2B5EF4-FFF2-40B4-BE49-F238E27FC236}">
                <a16:creationId xmlns:a16="http://schemas.microsoft.com/office/drawing/2014/main" id="{2167C376-11FE-5E17-EC73-FE28FA63CEAE}"/>
              </a:ext>
            </a:extLst>
          </p:cNvPr>
          <p:cNvPicPr>
            <a:picLocks noChangeAspect="1"/>
          </p:cNvPicPr>
          <p:nvPr/>
        </p:nvPicPr>
        <p:blipFill rotWithShape="1">
          <a:blip r:embed="rId7"/>
          <a:srcRect l="33606" t="8189" r="31929" b="40112"/>
          <a:stretch/>
        </p:blipFill>
        <p:spPr>
          <a:xfrm>
            <a:off x="4489336" y="3354821"/>
            <a:ext cx="3368905" cy="3368905"/>
          </a:xfrm>
          <a:prstGeom prst="flowChartConnector">
            <a:avLst/>
          </a:prstGeom>
        </p:spPr>
      </p:pic>
      <p:sp>
        <p:nvSpPr>
          <p:cNvPr id="8" name="Google Shape;301;p19">
            <a:extLst>
              <a:ext uri="{FF2B5EF4-FFF2-40B4-BE49-F238E27FC236}">
                <a16:creationId xmlns:a16="http://schemas.microsoft.com/office/drawing/2014/main" id="{325DD1AA-92CA-0A0C-74D9-3EFEE2933C53}"/>
              </a:ext>
            </a:extLst>
          </p:cNvPr>
          <p:cNvSpPr txBox="1"/>
          <p:nvPr/>
        </p:nvSpPr>
        <p:spPr>
          <a:xfrm>
            <a:off x="9675429" y="3414558"/>
            <a:ext cx="5172755" cy="3145476"/>
          </a:xfrm>
          <a:prstGeom prst="rect">
            <a:avLst/>
          </a:prstGeom>
          <a:noFill/>
          <a:ln>
            <a:noFill/>
          </a:ln>
        </p:spPr>
        <p:txBody>
          <a:bodyPr spcFirstLastPara="1" wrap="square" lIns="0" tIns="0" rIns="0" bIns="0" anchor="t" anchorCtr="0">
            <a:spAutoFit/>
          </a:bodyPr>
          <a:lstStyle/>
          <a:p>
            <a:pPr marL="342900" marR="0" lvl="0" indent="-342900" rtl="0">
              <a:lnSpc>
                <a:spcPct val="140000"/>
              </a:lnSpc>
              <a:spcBef>
                <a:spcPts val="0"/>
              </a:spcBef>
              <a:spcAft>
                <a:spcPts val="0"/>
              </a:spcAft>
              <a:buFont typeface="Arial" panose="020B0604020202020204" pitchFamily="34" charset="0"/>
              <a:buChar char="•"/>
            </a:pPr>
            <a:r>
              <a:rPr lang="en-US" sz="2200" dirty="0">
                <a:latin typeface="Lato"/>
                <a:ea typeface="Lato"/>
                <a:cs typeface="Lato"/>
                <a:sym typeface="Lato"/>
              </a:rPr>
              <a:t>Adjunct Lecturer at WIU</a:t>
            </a:r>
          </a:p>
          <a:p>
            <a:pPr marL="342900" marR="0" lvl="0" indent="-342900" rtl="0">
              <a:lnSpc>
                <a:spcPct val="140000"/>
              </a:lnSpc>
              <a:spcBef>
                <a:spcPts val="0"/>
              </a:spcBef>
              <a:spcAft>
                <a:spcPts val="0"/>
              </a:spcAft>
              <a:buFont typeface="Arial" panose="020B0604020202020204" pitchFamily="34" charset="0"/>
              <a:buChar char="•"/>
            </a:pPr>
            <a:r>
              <a:rPr lang="en-US" sz="2200" dirty="0">
                <a:latin typeface="Lato"/>
                <a:ea typeface="Lato"/>
                <a:cs typeface="Lato"/>
                <a:sym typeface="Lato"/>
              </a:rPr>
              <a:t>Design Education Fellow at DFA</a:t>
            </a:r>
          </a:p>
          <a:p>
            <a:pPr marL="342900" marR="0" lvl="0" indent="-342900" rtl="0">
              <a:lnSpc>
                <a:spcPct val="140000"/>
              </a:lnSpc>
              <a:spcBef>
                <a:spcPts val="0"/>
              </a:spcBef>
              <a:spcAft>
                <a:spcPts val="0"/>
              </a:spcAft>
              <a:buFont typeface="Arial" panose="020B0604020202020204" pitchFamily="34" charset="0"/>
              <a:buChar char="•"/>
            </a:pPr>
            <a:r>
              <a:rPr lang="en-US" sz="2200" dirty="0">
                <a:latin typeface="Lato"/>
                <a:ea typeface="Lato"/>
                <a:cs typeface="Lato"/>
                <a:sym typeface="Lato"/>
              </a:rPr>
              <a:t>Design Researcher at </a:t>
            </a:r>
            <a:r>
              <a:rPr lang="en-US" sz="2200" dirty="0" err="1">
                <a:latin typeface="Lato"/>
                <a:ea typeface="Lato"/>
                <a:cs typeface="Lato"/>
                <a:sym typeface="Lato"/>
              </a:rPr>
              <a:t>Nemera</a:t>
            </a:r>
            <a:r>
              <a:rPr lang="en-US" sz="2200" dirty="0">
                <a:latin typeface="Lato"/>
                <a:ea typeface="Lato"/>
                <a:cs typeface="Lato"/>
                <a:sym typeface="Lato"/>
              </a:rPr>
              <a:t> Insight</a:t>
            </a:r>
          </a:p>
          <a:p>
            <a:pPr marL="342900" marR="0" lvl="0" indent="-342900" rtl="0">
              <a:lnSpc>
                <a:spcPct val="140000"/>
              </a:lnSpc>
              <a:spcBef>
                <a:spcPts val="0"/>
              </a:spcBef>
              <a:spcAft>
                <a:spcPts val="0"/>
              </a:spcAft>
              <a:buFont typeface="Arial" panose="020B0604020202020204" pitchFamily="34" charset="0"/>
              <a:buChar char="•"/>
            </a:pPr>
            <a:r>
              <a:rPr lang="en-US" sz="2200" dirty="0">
                <a:latin typeface="Lato"/>
                <a:ea typeface="Lato"/>
                <a:cs typeface="Lato"/>
                <a:sym typeface="Lato"/>
              </a:rPr>
              <a:t>Design Strategist at SCD</a:t>
            </a:r>
          </a:p>
          <a:p>
            <a:pPr marL="342900" marR="0" lvl="0" indent="-342900" rtl="0">
              <a:lnSpc>
                <a:spcPct val="140000"/>
              </a:lnSpc>
              <a:spcBef>
                <a:spcPts val="0"/>
              </a:spcBef>
              <a:spcAft>
                <a:spcPts val="0"/>
              </a:spcAft>
              <a:buFont typeface="Arial" panose="020B0604020202020204" pitchFamily="34" charset="0"/>
              <a:buChar char="•"/>
            </a:pPr>
            <a:r>
              <a:rPr lang="en-US" sz="2200" dirty="0">
                <a:latin typeface="Lato"/>
                <a:ea typeface="Lato"/>
                <a:cs typeface="Lato"/>
                <a:sym typeface="Lato"/>
              </a:rPr>
              <a:t>Content Developer at </a:t>
            </a:r>
            <a:r>
              <a:rPr lang="en-US" sz="2200" dirty="0" err="1">
                <a:latin typeface="Lato"/>
                <a:ea typeface="Lato"/>
                <a:cs typeface="Lato"/>
                <a:sym typeface="Lato"/>
              </a:rPr>
              <a:t>CollegeVine</a:t>
            </a:r>
            <a:endParaRPr lang="en-US" sz="2200" dirty="0">
              <a:latin typeface="Lato"/>
              <a:ea typeface="Lato"/>
              <a:cs typeface="Lato"/>
              <a:sym typeface="Lato"/>
            </a:endParaRPr>
          </a:p>
          <a:p>
            <a:pPr marL="342900" marR="0" lvl="0" indent="-342900" rtl="0">
              <a:lnSpc>
                <a:spcPct val="140000"/>
              </a:lnSpc>
              <a:spcBef>
                <a:spcPts val="0"/>
              </a:spcBef>
              <a:spcAft>
                <a:spcPts val="0"/>
              </a:spcAft>
              <a:buFont typeface="Arial" panose="020B0604020202020204" pitchFamily="34" charset="0"/>
              <a:buChar char="•"/>
            </a:pPr>
            <a:r>
              <a:rPr lang="en-US" sz="2200" dirty="0">
                <a:latin typeface="Lato"/>
                <a:ea typeface="Lato"/>
                <a:cs typeface="Lato"/>
                <a:sym typeface="Lato"/>
              </a:rPr>
              <a:t>President at DFA UIUC</a:t>
            </a:r>
          </a:p>
          <a:p>
            <a:pPr marL="342900" marR="0" lvl="0" indent="-342900" rtl="0">
              <a:lnSpc>
                <a:spcPct val="140000"/>
              </a:lnSpc>
              <a:spcBef>
                <a:spcPts val="0"/>
              </a:spcBef>
              <a:spcAft>
                <a:spcPts val="0"/>
              </a:spcAft>
              <a:buFont typeface="Arial" panose="020B0604020202020204" pitchFamily="34" charset="0"/>
              <a:buChar char="•"/>
            </a:pPr>
            <a:endParaRPr dirty="0"/>
          </a:p>
        </p:txBody>
      </p:sp>
      <p:sp>
        <p:nvSpPr>
          <p:cNvPr id="9" name="Rectangle 8">
            <a:extLst>
              <a:ext uri="{FF2B5EF4-FFF2-40B4-BE49-F238E27FC236}">
                <a16:creationId xmlns:a16="http://schemas.microsoft.com/office/drawing/2014/main" id="{8FD2DD9E-9E2D-5C85-C20C-B26AE75D5C32}"/>
              </a:ext>
            </a:extLst>
          </p:cNvPr>
          <p:cNvSpPr/>
          <p:nvPr/>
        </p:nvSpPr>
        <p:spPr>
          <a:xfrm>
            <a:off x="3003422" y="1014595"/>
            <a:ext cx="12281154" cy="1919520"/>
          </a:xfrm>
          <a:prstGeom prst="rect">
            <a:avLst/>
          </a:prstGeom>
          <a:solidFill>
            <a:srgbClr val="FFC4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Google Shape;302;p19"/>
          <p:cNvSpPr txBox="1"/>
          <p:nvPr/>
        </p:nvSpPr>
        <p:spPr>
          <a:xfrm>
            <a:off x="4162425" y="1450915"/>
            <a:ext cx="10001250" cy="166199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9000" b="0" i="0" u="none" strike="noStrike" cap="none" dirty="0">
                <a:solidFill>
                  <a:srgbClr val="000000"/>
                </a:solidFill>
                <a:latin typeface="Bungee"/>
                <a:ea typeface="Bungee"/>
                <a:cs typeface="Bungee"/>
                <a:sym typeface="Bungee"/>
              </a:rPr>
              <a:t>ABOUT ME</a:t>
            </a:r>
            <a:endParaRPr dirty="0"/>
          </a:p>
        </p:txBody>
      </p:sp>
      <p:sp>
        <p:nvSpPr>
          <p:cNvPr id="10" name="Oval 9">
            <a:extLst>
              <a:ext uri="{FF2B5EF4-FFF2-40B4-BE49-F238E27FC236}">
                <a16:creationId xmlns:a16="http://schemas.microsoft.com/office/drawing/2014/main" id="{F9955527-D3E4-F52F-D02E-FD6C579217EA}"/>
              </a:ext>
            </a:extLst>
          </p:cNvPr>
          <p:cNvSpPr/>
          <p:nvPr/>
        </p:nvSpPr>
        <p:spPr>
          <a:xfrm>
            <a:off x="4154634" y="3453025"/>
            <a:ext cx="1088290" cy="1088290"/>
          </a:xfrm>
          <a:prstGeom prst="ellipse">
            <a:avLst/>
          </a:prstGeom>
          <a:solidFill>
            <a:srgbClr val="FFC4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22DB973-B9A1-5C10-4FE4-A633E7E87FB7}"/>
              </a:ext>
            </a:extLst>
          </p:cNvPr>
          <p:cNvSpPr/>
          <p:nvPr/>
        </p:nvSpPr>
        <p:spPr>
          <a:xfrm>
            <a:off x="6942218" y="5550045"/>
            <a:ext cx="1088290" cy="1088290"/>
          </a:xfrm>
          <a:prstGeom prst="ellipse">
            <a:avLst/>
          </a:prstGeom>
          <a:solidFill>
            <a:srgbClr val="0E8C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912FFB27-049A-F76C-F813-31C3E5C77E3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13" y="116633"/>
            <a:ext cx="676714" cy="84589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D6A76277-789B-A7DE-69DB-E6749FEA9FF7}"/>
            </a:ext>
          </a:extLst>
        </p:cNvPr>
        <p:cNvGrpSpPr/>
        <p:nvPr/>
      </p:nvGrpSpPr>
      <p:grpSpPr>
        <a:xfrm>
          <a:off x="0" y="0"/>
          <a:ext cx="0" cy="0"/>
          <a:chOff x="0" y="0"/>
          <a:chExt cx="0" cy="0"/>
        </a:xfrm>
      </p:grpSpPr>
      <p:sp>
        <p:nvSpPr>
          <p:cNvPr id="132" name="Google Shape;132;p14">
            <a:extLst>
              <a:ext uri="{FF2B5EF4-FFF2-40B4-BE49-F238E27FC236}">
                <a16:creationId xmlns:a16="http://schemas.microsoft.com/office/drawing/2014/main" id="{32A886BD-742F-E51E-F29D-320731DB7B37}"/>
              </a:ext>
            </a:extLst>
          </p:cNvPr>
          <p:cNvSpPr/>
          <p:nvPr/>
        </p:nvSpPr>
        <p:spPr>
          <a:xfrm>
            <a:off x="14513936" y="6196700"/>
            <a:ext cx="4724718" cy="4114800"/>
          </a:xfrm>
          <a:custGeom>
            <a:avLst/>
            <a:gdLst/>
            <a:ahLst/>
            <a:cxnLst/>
            <a:rect l="l" t="t" r="r" b="b"/>
            <a:pathLst>
              <a:path w="4724718" h="4114800" extrusionOk="0">
                <a:moveTo>
                  <a:pt x="0" y="0"/>
                </a:moveTo>
                <a:lnTo>
                  <a:pt x="4724718" y="0"/>
                </a:lnTo>
                <a:lnTo>
                  <a:pt x="4724718"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9" name="Google Shape;389;p22">
            <a:extLst>
              <a:ext uri="{FF2B5EF4-FFF2-40B4-BE49-F238E27FC236}">
                <a16:creationId xmlns:a16="http://schemas.microsoft.com/office/drawing/2014/main" id="{CCD9F01B-D12B-17C7-F84B-760CD1E707AB}"/>
              </a:ext>
            </a:extLst>
          </p:cNvPr>
          <p:cNvSpPr/>
          <p:nvPr/>
        </p:nvSpPr>
        <p:spPr>
          <a:xfrm>
            <a:off x="5230863" y="-1136122"/>
            <a:ext cx="14618318" cy="11219559"/>
          </a:xfrm>
          <a:custGeom>
            <a:avLst/>
            <a:gdLst/>
            <a:ahLst/>
            <a:cxnLst/>
            <a:rect l="l" t="t" r="r" b="b"/>
            <a:pathLst>
              <a:path w="14618318" h="11219559" extrusionOk="0">
                <a:moveTo>
                  <a:pt x="0" y="0"/>
                </a:moveTo>
                <a:lnTo>
                  <a:pt x="14618317" y="0"/>
                </a:lnTo>
                <a:lnTo>
                  <a:pt x="14618317" y="11219559"/>
                </a:lnTo>
                <a:lnTo>
                  <a:pt x="0" y="11219559"/>
                </a:lnTo>
                <a:lnTo>
                  <a:pt x="0" y="0"/>
                </a:lnTo>
                <a:close/>
              </a:path>
            </a:pathLst>
          </a:custGeom>
          <a:blipFill rotWithShape="1">
            <a:blip r:embed="rId4">
              <a:alphaModFix/>
            </a:blip>
            <a:stretch>
              <a:fillRect/>
            </a:stretch>
          </a:blipFill>
          <a:ln>
            <a:noFill/>
          </a:ln>
        </p:spPr>
        <p:txBody>
          <a:bodyPr/>
          <a:lstStyle/>
          <a:p>
            <a:endParaRPr lang="en-US"/>
          </a:p>
        </p:txBody>
      </p:sp>
      <p:graphicFrame>
        <p:nvGraphicFramePr>
          <p:cNvPr id="131" name="Google Shape;131;p14">
            <a:extLst>
              <a:ext uri="{FF2B5EF4-FFF2-40B4-BE49-F238E27FC236}">
                <a16:creationId xmlns:a16="http://schemas.microsoft.com/office/drawing/2014/main" id="{3FF1DC2C-B4B2-AD10-14C1-7B48924DD565}"/>
              </a:ext>
            </a:extLst>
          </p:cNvPr>
          <p:cNvGraphicFramePr/>
          <p:nvPr/>
        </p:nvGraphicFramePr>
        <p:xfrm>
          <a:off x="1228551" y="1475260"/>
          <a:ext cx="15830925" cy="7817750"/>
        </p:xfrm>
        <a:graphic>
          <a:graphicData uri="http://schemas.openxmlformats.org/drawingml/2006/table">
            <a:tbl>
              <a:tblPr>
                <a:noFill/>
                <a:tableStyleId>{F2644355-D9B4-477F-8891-B85EDA3EECE8}</a:tableStyleId>
              </a:tblPr>
              <a:tblGrid>
                <a:gridCol w="5276975">
                  <a:extLst>
                    <a:ext uri="{9D8B030D-6E8A-4147-A177-3AD203B41FA5}">
                      <a16:colId xmlns:a16="http://schemas.microsoft.com/office/drawing/2014/main" val="20000"/>
                    </a:ext>
                  </a:extLst>
                </a:gridCol>
                <a:gridCol w="5276975">
                  <a:extLst>
                    <a:ext uri="{9D8B030D-6E8A-4147-A177-3AD203B41FA5}">
                      <a16:colId xmlns:a16="http://schemas.microsoft.com/office/drawing/2014/main" val="20001"/>
                    </a:ext>
                  </a:extLst>
                </a:gridCol>
                <a:gridCol w="5276975">
                  <a:extLst>
                    <a:ext uri="{9D8B030D-6E8A-4147-A177-3AD203B41FA5}">
                      <a16:colId xmlns:a16="http://schemas.microsoft.com/office/drawing/2014/main" val="20002"/>
                    </a:ext>
                  </a:extLst>
                </a:gridCol>
              </a:tblGrid>
              <a:tr h="1736725">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0"/>
                  </a:ext>
                </a:extLst>
              </a:tr>
              <a:tr h="6081025">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137" name="Google Shape;137;p14">
            <a:extLst>
              <a:ext uri="{FF2B5EF4-FFF2-40B4-BE49-F238E27FC236}">
                <a16:creationId xmlns:a16="http://schemas.microsoft.com/office/drawing/2014/main" id="{9DE80C47-A6AA-2E6F-FB20-B7CC777AE00A}"/>
              </a:ext>
            </a:extLst>
          </p:cNvPr>
          <p:cNvSpPr txBox="1"/>
          <p:nvPr/>
        </p:nvSpPr>
        <p:spPr>
          <a:xfrm>
            <a:off x="6582285" y="3435637"/>
            <a:ext cx="5132337" cy="5616922"/>
          </a:xfrm>
          <a:prstGeom prst="rect">
            <a:avLst/>
          </a:prstGeom>
          <a:noFill/>
          <a:ln>
            <a:noFill/>
          </a:ln>
        </p:spPr>
        <p:txBody>
          <a:bodyPr spcFirstLastPara="1" wrap="square" lIns="0" tIns="0" rIns="0" bIns="0" anchor="t" anchorCtr="0">
            <a:spAutoFit/>
          </a:bodyPr>
          <a:lstStyle/>
          <a:p>
            <a:pPr marL="474981" marR="0" lvl="1" indent="-237490" algn="l" rtl="0">
              <a:lnSpc>
                <a:spcPct val="150000"/>
              </a:lnSpc>
              <a:spcBef>
                <a:spcPts val="0"/>
              </a:spcBef>
              <a:spcAft>
                <a:spcPts val="0"/>
              </a:spcAft>
              <a:buClr>
                <a:srgbClr val="000000"/>
              </a:buClr>
              <a:buSzPts val="2200"/>
              <a:buFont typeface="Arial"/>
              <a:buChar char="•"/>
            </a:pPr>
            <a:r>
              <a:rPr lang="en-US" sz="2200" b="1" dirty="0">
                <a:latin typeface="Lato"/>
                <a:ea typeface="Lato"/>
                <a:cs typeface="Lato"/>
                <a:sym typeface="Lato"/>
              </a:rPr>
              <a:t>DOCUMENTATION: </a:t>
            </a:r>
            <a:r>
              <a:rPr lang="en-US" sz="2200" dirty="0">
                <a:latin typeface="Lato"/>
                <a:ea typeface="Lato"/>
                <a:cs typeface="Lato"/>
                <a:sym typeface="Lato"/>
              </a:rPr>
              <a:t>Take notes, take videos, rewatch videos and review content</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CREATING A PROTOCOL: </a:t>
            </a:r>
            <a:r>
              <a:rPr lang="en-US" sz="2200" dirty="0">
                <a:latin typeface="Lato"/>
                <a:ea typeface="Lato"/>
                <a:cs typeface="Lato"/>
                <a:sym typeface="Lato"/>
              </a:rPr>
              <a:t>Heavy base of research, iteration, practice</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INTERVIEWING &amp; MODERATING: </a:t>
            </a:r>
            <a:r>
              <a:rPr lang="en-US" sz="2200" dirty="0">
                <a:latin typeface="Lato"/>
                <a:ea typeface="Lato"/>
                <a:cs typeface="Lato"/>
                <a:sym typeface="Lato"/>
              </a:rPr>
              <a:t>Setting the tone, remaining neutral, guiding the conversation</a:t>
            </a:r>
          </a:p>
          <a:p>
            <a:pPr marL="474981" marR="0" lvl="1" indent="-237490" algn="l" rtl="0">
              <a:lnSpc>
                <a:spcPct val="140000"/>
              </a:lnSpc>
              <a:spcBef>
                <a:spcPts val="0"/>
              </a:spcBef>
              <a:spcAft>
                <a:spcPts val="0"/>
              </a:spcAft>
              <a:buClr>
                <a:srgbClr val="000000"/>
              </a:buClr>
              <a:buSzPts val="2200"/>
              <a:buFont typeface="Arial"/>
              <a:buChar char="•"/>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endParaRPr b="1" dirty="0"/>
          </a:p>
        </p:txBody>
      </p:sp>
      <p:sp>
        <p:nvSpPr>
          <p:cNvPr id="139" name="Google Shape;139;p14">
            <a:extLst>
              <a:ext uri="{FF2B5EF4-FFF2-40B4-BE49-F238E27FC236}">
                <a16:creationId xmlns:a16="http://schemas.microsoft.com/office/drawing/2014/main" id="{5E3EC811-FFC9-5177-2F03-5692CCFA2154}"/>
              </a:ext>
            </a:extLst>
          </p:cNvPr>
          <p:cNvSpPr txBox="1"/>
          <p:nvPr/>
        </p:nvSpPr>
        <p:spPr>
          <a:xfrm>
            <a:off x="12085148" y="3597268"/>
            <a:ext cx="4603803" cy="5989332"/>
          </a:xfrm>
          <a:prstGeom prst="rect">
            <a:avLst/>
          </a:prstGeom>
          <a:noFill/>
          <a:ln>
            <a:noFill/>
          </a:ln>
        </p:spPr>
        <p:txBody>
          <a:bodyPr spcFirstLastPara="1" wrap="square" lIns="0" tIns="0" rIns="0" bIns="0" anchor="t" anchorCtr="0">
            <a:spAutoFit/>
          </a:bodyPr>
          <a:lstStyle/>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STORYTELLING: </a:t>
            </a:r>
            <a:r>
              <a:rPr lang="en-US" sz="2200" dirty="0">
                <a:latin typeface="Lato"/>
                <a:ea typeface="Lato"/>
                <a:cs typeface="Lato"/>
                <a:sym typeface="Lato"/>
              </a:rPr>
              <a:t>With enough research, it’s easier to tell more complex stories</a:t>
            </a:r>
          </a:p>
          <a:p>
            <a:pPr marL="237491" marR="0" lvl="1" algn="l" rtl="0">
              <a:lnSpc>
                <a:spcPct val="140000"/>
              </a:lnSpc>
              <a:spcBef>
                <a:spcPts val="0"/>
              </a:spcBef>
              <a:spcAft>
                <a:spcPts val="0"/>
              </a:spcAft>
              <a:buClr>
                <a:srgbClr val="000000"/>
              </a:buClr>
              <a:buSzPts val="2200"/>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DESIGN BY COMMITTEE: </a:t>
            </a:r>
            <a:r>
              <a:rPr lang="en-US" sz="2200" dirty="0">
                <a:latin typeface="Lato"/>
                <a:ea typeface="Lato"/>
                <a:cs typeface="Lato"/>
                <a:sym typeface="Lato"/>
              </a:rPr>
              <a:t>Getting interdisciplinary input is critical</a:t>
            </a:r>
            <a:endParaRPr lang="en-US" sz="2200" b="1" dirty="0">
              <a:latin typeface="Lato"/>
              <a:ea typeface="Lato"/>
              <a:cs typeface="Lato"/>
              <a:sym typeface="Lato"/>
            </a:endParaRPr>
          </a:p>
          <a:p>
            <a:pPr marL="237491" marR="0" lvl="1" algn="l" rtl="0">
              <a:lnSpc>
                <a:spcPct val="140000"/>
              </a:lnSpc>
              <a:spcBef>
                <a:spcPts val="0"/>
              </a:spcBef>
              <a:spcAft>
                <a:spcPts val="0"/>
              </a:spcAft>
              <a:buClr>
                <a:srgbClr val="000000"/>
              </a:buClr>
              <a:buSzPts val="2200"/>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KNOWING YOUR STRENGTHS: </a:t>
            </a:r>
            <a:r>
              <a:rPr lang="en-US" sz="2200" dirty="0">
                <a:latin typeface="Lato"/>
                <a:ea typeface="Lato"/>
                <a:cs typeface="Lato"/>
                <a:sym typeface="Lato"/>
              </a:rPr>
              <a:t>Are you a researcher, an interviewer, a designer, all 3?</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endParaRPr b="1" dirty="0"/>
          </a:p>
        </p:txBody>
      </p:sp>
      <p:sp>
        <p:nvSpPr>
          <p:cNvPr id="140" name="Google Shape;140;p14">
            <a:extLst>
              <a:ext uri="{FF2B5EF4-FFF2-40B4-BE49-F238E27FC236}">
                <a16:creationId xmlns:a16="http://schemas.microsoft.com/office/drawing/2014/main" id="{5BEC24B7-5054-76FD-7C5C-9322FE3F536E}"/>
              </a:ext>
            </a:extLst>
          </p:cNvPr>
          <p:cNvSpPr txBox="1"/>
          <p:nvPr/>
        </p:nvSpPr>
        <p:spPr>
          <a:xfrm>
            <a:off x="1228551" y="2135132"/>
            <a:ext cx="5141301"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PROJECT INFO</a:t>
            </a:r>
            <a:endParaRPr dirty="0"/>
          </a:p>
        </p:txBody>
      </p:sp>
      <p:sp>
        <p:nvSpPr>
          <p:cNvPr id="141" name="Google Shape;141;p14">
            <a:extLst>
              <a:ext uri="{FF2B5EF4-FFF2-40B4-BE49-F238E27FC236}">
                <a16:creationId xmlns:a16="http://schemas.microsoft.com/office/drawing/2014/main" id="{EAB5A226-C361-A683-C781-80BC2FC05FCD}"/>
              </a:ext>
            </a:extLst>
          </p:cNvPr>
          <p:cNvSpPr txBox="1"/>
          <p:nvPr/>
        </p:nvSpPr>
        <p:spPr>
          <a:xfrm>
            <a:off x="6573349" y="2135132"/>
            <a:ext cx="5141301"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SKILLS</a:t>
            </a:r>
            <a:endParaRPr dirty="0"/>
          </a:p>
        </p:txBody>
      </p:sp>
      <p:sp>
        <p:nvSpPr>
          <p:cNvPr id="142" name="Google Shape;142;p14">
            <a:extLst>
              <a:ext uri="{FF2B5EF4-FFF2-40B4-BE49-F238E27FC236}">
                <a16:creationId xmlns:a16="http://schemas.microsoft.com/office/drawing/2014/main" id="{B9B1F224-E45B-874B-D0CA-214FA28FDA4C}"/>
              </a:ext>
            </a:extLst>
          </p:cNvPr>
          <p:cNvSpPr txBox="1"/>
          <p:nvPr/>
        </p:nvSpPr>
        <p:spPr>
          <a:xfrm>
            <a:off x="11714651" y="2135132"/>
            <a:ext cx="5344798"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HOW TO APPLY THEM</a:t>
            </a:r>
            <a:endParaRPr dirty="0"/>
          </a:p>
        </p:txBody>
      </p:sp>
      <p:sp>
        <p:nvSpPr>
          <p:cNvPr id="3" name="TextBox 2">
            <a:extLst>
              <a:ext uri="{FF2B5EF4-FFF2-40B4-BE49-F238E27FC236}">
                <a16:creationId xmlns:a16="http://schemas.microsoft.com/office/drawing/2014/main" id="{F6F37D14-BE83-A439-AAE7-F8915622857C}"/>
              </a:ext>
            </a:extLst>
          </p:cNvPr>
          <p:cNvSpPr txBox="1"/>
          <p:nvPr/>
        </p:nvSpPr>
        <p:spPr>
          <a:xfrm>
            <a:off x="1411705" y="3390900"/>
            <a:ext cx="4675530" cy="5611601"/>
          </a:xfrm>
          <a:prstGeom prst="rect">
            <a:avLst/>
          </a:prstGeom>
          <a:noFill/>
        </p:spPr>
        <p:txBody>
          <a:bodyPr wrap="square" rtlCol="0">
            <a:spAutoFit/>
          </a:bodyPr>
          <a:lstStyle/>
          <a:p>
            <a:pPr>
              <a:lnSpc>
                <a:spcPct val="150000"/>
              </a:lnSpc>
            </a:pPr>
            <a:r>
              <a:rPr lang="en-US" sz="2200" b="1" dirty="0">
                <a:latin typeface="Lato" panose="020F0502020204030203" pitchFamily="34" charset="0"/>
                <a:ea typeface="Lato" panose="020F0502020204030203" pitchFamily="34" charset="0"/>
                <a:cs typeface="Lato" panose="020F0502020204030203" pitchFamily="34" charset="0"/>
              </a:rPr>
              <a:t>SMART LABELS</a:t>
            </a:r>
          </a:p>
          <a:p>
            <a:pPr marL="285750" indent="-285750">
              <a:lnSpc>
                <a:spcPct val="150000"/>
              </a:lnSpc>
              <a:buFont typeface="Arial" panose="020B0604020202020204" pitchFamily="34" charset="0"/>
              <a:buChar char="•"/>
            </a:pPr>
            <a:endParaRPr lang="en-US" sz="2200" b="1" dirty="0">
              <a:latin typeface="Lato" panose="020F0502020204030203" pitchFamily="34" charset="0"/>
              <a:ea typeface="Lato" panose="020F0502020204030203" pitchFamily="34" charset="0"/>
              <a:cs typeface="Lato" panose="020F0502020204030203" pitchFamily="34" charset="0"/>
            </a:endParaRP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GOAL:</a:t>
            </a:r>
            <a:r>
              <a:rPr lang="en-US" sz="2200" dirty="0">
                <a:latin typeface="Lato" panose="020F0502020204030203" pitchFamily="34" charset="0"/>
                <a:ea typeface="Lato" panose="020F0502020204030203" pitchFamily="34" charset="0"/>
                <a:cs typeface="Lato" panose="020F0502020204030203" pitchFamily="34" charset="0"/>
              </a:rPr>
              <a:t> Help Type-2 diabetes patients better track their doses</a:t>
            </a:r>
          </a:p>
          <a:p>
            <a:pPr marL="285750" indent="-285750">
              <a:lnSpc>
                <a:spcPct val="150000"/>
              </a:lnSpc>
              <a:buFont typeface="Arial" panose="020B0604020202020204" pitchFamily="34" charset="0"/>
              <a:buChar char="•"/>
            </a:pPr>
            <a:endParaRPr lang="en-US" sz="2200" dirty="0">
              <a:latin typeface="Lato" panose="020F0502020204030203" pitchFamily="34" charset="0"/>
              <a:ea typeface="Lato" panose="020F0502020204030203" pitchFamily="34" charset="0"/>
              <a:cs typeface="Lato" panose="020F0502020204030203" pitchFamily="34" charset="0"/>
            </a:endParaRP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SOLUTION: </a:t>
            </a:r>
            <a:r>
              <a:rPr lang="en-US" sz="2200" dirty="0">
                <a:latin typeface="Lato" panose="020F0502020204030203" pitchFamily="34" charset="0"/>
                <a:ea typeface="Lato" panose="020F0502020204030203" pitchFamily="34" charset="0"/>
                <a:cs typeface="Lato" panose="020F0502020204030203" pitchFamily="34" charset="0"/>
              </a:rPr>
              <a:t>Use human-centered design to create digital “smart label” on medication</a:t>
            </a:r>
          </a:p>
          <a:p>
            <a:pPr>
              <a:lnSpc>
                <a:spcPct val="150000"/>
              </a:lnSpc>
            </a:pPr>
            <a:endParaRPr lang="en-US" sz="2200" dirty="0">
              <a:latin typeface="Lato" panose="020F0502020204030203" pitchFamily="34" charset="0"/>
              <a:ea typeface="Lato" panose="020F0502020204030203" pitchFamily="34" charset="0"/>
              <a:cs typeface="Lato" panose="020F0502020204030203" pitchFamily="34" charset="0"/>
            </a:endParaRP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IMPACT: </a:t>
            </a:r>
            <a:r>
              <a:rPr lang="en-US" sz="2200" dirty="0">
                <a:latin typeface="Lato" panose="020F0502020204030203" pitchFamily="34" charset="0"/>
                <a:ea typeface="Lato" panose="020F0502020204030203" pitchFamily="34" charset="0"/>
                <a:cs typeface="Lato" panose="020F0502020204030203" pitchFamily="34" charset="0"/>
              </a:rPr>
              <a:t>Learning preferences for potential device users</a:t>
            </a:r>
          </a:p>
        </p:txBody>
      </p:sp>
      <p:pic>
        <p:nvPicPr>
          <p:cNvPr id="7" name="Graphic 6">
            <a:extLst>
              <a:ext uri="{FF2B5EF4-FFF2-40B4-BE49-F238E27FC236}">
                <a16:creationId xmlns:a16="http://schemas.microsoft.com/office/drawing/2014/main" id="{F287408B-250A-EAC7-2B4C-2A345B7882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727912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1D70F15D-753A-4DEE-9E2E-701D0770816A}"/>
              </a:ext>
            </a:extLst>
          </p:cNvPr>
          <p:cNvSpPr txBox="1">
            <a:spLocks/>
          </p:cNvSpPr>
          <p:nvPr/>
        </p:nvSpPr>
        <p:spPr>
          <a:xfrm>
            <a:off x="2273012" y="511959"/>
            <a:ext cx="14098385" cy="592623"/>
          </a:xfrm>
          <a:prstGeom prst="rect">
            <a:avLst/>
          </a:prstGeom>
        </p:spPr>
        <p:txBody>
          <a:bodyPr vert="horz" wrap="square" lIns="0" tIns="12989" rIns="0" bIns="0" rtlCol="0">
            <a:spAutoFit/>
          </a:bodyPr>
          <a:lstStyle>
            <a:lvl1pPr>
              <a:defRPr>
                <a:latin typeface="+mj-lt"/>
                <a:ea typeface="+mj-ea"/>
                <a:cs typeface="+mj-cs"/>
              </a:defRPr>
            </a:lvl1pPr>
          </a:lstStyle>
          <a:p>
            <a:pPr marL="12988" defTabSz="935157">
              <a:spcBef>
                <a:spcPts val="102"/>
              </a:spcBef>
              <a:buClrTx/>
              <a:defRPr/>
            </a:pPr>
            <a:r>
              <a:rPr lang="en-US" sz="3682">
                <a:solidFill>
                  <a:srgbClr val="323031"/>
                </a:solidFill>
                <a:latin typeface="Open Sans"/>
                <a:cs typeface="Open Sans"/>
              </a:rPr>
              <a:t>Table of Contents</a:t>
            </a:r>
            <a:endParaRPr lang="en-US" sz="3682">
              <a:solidFill>
                <a:sysClr val="windowText" lastClr="000000"/>
              </a:solidFill>
              <a:latin typeface="Open Sans"/>
              <a:cs typeface="Open Sans"/>
            </a:endParaRPr>
          </a:p>
        </p:txBody>
      </p:sp>
      <p:graphicFrame>
        <p:nvGraphicFramePr>
          <p:cNvPr id="6" name="Table 11">
            <a:extLst>
              <a:ext uri="{FF2B5EF4-FFF2-40B4-BE49-F238E27FC236}">
                <a16:creationId xmlns:a16="http://schemas.microsoft.com/office/drawing/2014/main" id="{0CB892DE-3D58-4790-9FB8-21CFF6B9AA41}"/>
              </a:ext>
            </a:extLst>
          </p:cNvPr>
          <p:cNvGraphicFramePr>
            <a:graphicFrameLocks noGrp="1"/>
          </p:cNvGraphicFramePr>
          <p:nvPr/>
        </p:nvGraphicFramePr>
        <p:xfrm>
          <a:off x="2428286" y="2819867"/>
          <a:ext cx="4569444" cy="4278456"/>
        </p:xfrm>
        <a:graphic>
          <a:graphicData uri="http://schemas.openxmlformats.org/drawingml/2006/table">
            <a:tbl>
              <a:tblPr firstRow="1" bandRow="1">
                <a:tableStyleId>{5C22544A-7EE6-4342-B048-85BDC9FD1C3A}</a:tableStyleId>
              </a:tblPr>
              <a:tblGrid>
                <a:gridCol w="483978">
                  <a:extLst>
                    <a:ext uri="{9D8B030D-6E8A-4147-A177-3AD203B41FA5}">
                      <a16:colId xmlns:a16="http://schemas.microsoft.com/office/drawing/2014/main" val="530617576"/>
                    </a:ext>
                  </a:extLst>
                </a:gridCol>
                <a:gridCol w="3573310">
                  <a:extLst>
                    <a:ext uri="{9D8B030D-6E8A-4147-A177-3AD203B41FA5}">
                      <a16:colId xmlns:a16="http://schemas.microsoft.com/office/drawing/2014/main" val="3023075414"/>
                    </a:ext>
                  </a:extLst>
                </a:gridCol>
                <a:gridCol w="512156">
                  <a:extLst>
                    <a:ext uri="{9D8B030D-6E8A-4147-A177-3AD203B41FA5}">
                      <a16:colId xmlns:a16="http://schemas.microsoft.com/office/drawing/2014/main" val="1657173511"/>
                    </a:ext>
                  </a:extLst>
                </a:gridCol>
              </a:tblGrid>
              <a:tr h="357707">
                <a:tc gridSpan="3">
                  <a:txBody>
                    <a:bodyPr/>
                    <a:lstStyle/>
                    <a:p>
                      <a:r>
                        <a:rPr lang="en-US" sz="1500" b="1">
                          <a:latin typeface="Open Sans" panose="020B0606030504020204" pitchFamily="34" charset="0"/>
                          <a:ea typeface="Open Sans" panose="020B0606030504020204" pitchFamily="34" charset="0"/>
                          <a:cs typeface="Open Sans" panose="020B0606030504020204" pitchFamily="34" charset="0"/>
                        </a:rPr>
                        <a:t>1. INTRODUCTION </a:t>
                      </a:r>
                    </a:p>
                  </a:txBody>
                  <a:tcPr marL="119236" marR="119236" marT="59618" marB="5961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hMerge="1">
                  <a:txBody>
                    <a:bodyPr/>
                    <a:lstStyle/>
                    <a:p>
                      <a:endParaRPr lang="en-US"/>
                    </a:p>
                  </a:txBody>
                  <a:tcPr>
                    <a:lnL w="12700" cmpd="sng">
                      <a:noFill/>
                    </a:lnL>
                  </a:tcPr>
                </a:tc>
                <a:tc hMerge="1">
                  <a:txBody>
                    <a:bodyPr/>
                    <a:lstStyle/>
                    <a:p>
                      <a:endParaRPr lang="en-US"/>
                    </a:p>
                  </a:txBody>
                  <a:tcPr>
                    <a:lnL w="12700" cmpd="sng">
                      <a:noFill/>
                    </a:lnL>
                  </a:tcPr>
                </a:tc>
                <a:extLst>
                  <a:ext uri="{0D108BD9-81ED-4DB2-BD59-A6C34878D82A}">
                    <a16:rowId xmlns:a16="http://schemas.microsoft.com/office/drawing/2014/main" val="1335110976"/>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Objectives </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3</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54541043"/>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Research Methods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4</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91499938"/>
                  </a:ext>
                </a:extLst>
              </a:tr>
              <a:tr h="353031">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Research Sample</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5</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04358149"/>
                  </a:ext>
                </a:extLst>
              </a:tr>
              <a:tr h="353031">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Collateral</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6</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0081442"/>
                  </a:ext>
                </a:extLst>
              </a:tr>
              <a:tr h="353031">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Workflows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9</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1319347"/>
                  </a:ext>
                </a:extLst>
              </a:tr>
              <a:tr h="357707">
                <a:tc gridSpan="3">
                  <a:txBody>
                    <a:bodyPr/>
                    <a:lstStyle/>
                    <a:p>
                      <a:r>
                        <a:rPr lang="en-US" sz="1500" b="1" kern="1200">
                          <a:solidFill>
                            <a:schemeClr val="lt1"/>
                          </a:solidFill>
                          <a:latin typeface="Open Sans" panose="020B0606030504020204" pitchFamily="34" charset="0"/>
                          <a:ea typeface="Open Sans" panose="020B0606030504020204" pitchFamily="34" charset="0"/>
                          <a:cs typeface="Open Sans" panose="020B0606030504020204" pitchFamily="34" charset="0"/>
                        </a:rPr>
                        <a:t>2. EXECUTIVE SUMMARY</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sz="1200">
                        <a:latin typeface="Open Sans" panose="020B0606030504020204" pitchFamily="34" charset="0"/>
                        <a:ea typeface="Open Sans" panose="020B0606030504020204" pitchFamily="34" charset="0"/>
                        <a:cs typeface="Open Sans" panose="020B060603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77148679"/>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Executive Summary</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1341150" rtl="0" eaLnBrk="1" fontAlgn="auto" latinLnBrk="0" hangingPunct="1">
                        <a:lnSpc>
                          <a:spcPct val="100000"/>
                        </a:lnSpc>
                        <a:spcBef>
                          <a:spcPts val="0"/>
                        </a:spcBef>
                        <a:spcAft>
                          <a:spcPts val="0"/>
                        </a:spcAft>
                        <a:buClrTx/>
                        <a:buSzTx/>
                        <a:buFontTx/>
                        <a:buNone/>
                        <a:tabLst/>
                        <a:defRPr/>
                      </a:pPr>
                      <a:r>
                        <a:rPr lang="en-US" sz="1500">
                          <a:latin typeface="Open Sans" panose="020B0606030504020204" pitchFamily="34" charset="0"/>
                          <a:ea typeface="Open Sans" panose="020B0606030504020204" pitchFamily="34" charset="0"/>
                          <a:cs typeface="Open Sans" panose="020B0606030504020204" pitchFamily="34" charset="0"/>
                        </a:rPr>
                        <a:t>12</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9807995"/>
                  </a:ext>
                </a:extLst>
              </a:tr>
              <a:tr h="357707">
                <a:tc gridSpan="3">
                  <a:txBody>
                    <a:bodyPr/>
                    <a:lstStyle/>
                    <a:p>
                      <a:r>
                        <a:rPr lang="en-US" sz="1500" b="1" kern="1200">
                          <a:solidFill>
                            <a:schemeClr val="lt1"/>
                          </a:solidFill>
                          <a:latin typeface="Open Sans" panose="020B0606030504020204" pitchFamily="34" charset="0"/>
                          <a:ea typeface="Open Sans" panose="020B0606030504020204" pitchFamily="34" charset="0"/>
                          <a:cs typeface="Open Sans" panose="020B0606030504020204" pitchFamily="34" charset="0"/>
                        </a:rPr>
                        <a:t>3. OVERALL CONCEPT FEEDBACK</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hMerge="1">
                  <a:txBody>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hMerge="1">
                  <a:txBody>
                    <a:bodyPr/>
                    <a:lstStyle/>
                    <a:p>
                      <a:pPr algn="ctr"/>
                      <a:endParaRPr lang="en-US" sz="1200">
                        <a:latin typeface="Open Sans" panose="020B0606030504020204" pitchFamily="34" charset="0"/>
                        <a:ea typeface="Open Sans" panose="020B0606030504020204" pitchFamily="34" charset="0"/>
                        <a:cs typeface="Open Sans" panose="020B060603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704594686"/>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Overview</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14</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2091583"/>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Perceived Benefits and Tradeoffs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15</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2045096"/>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Envisioned Use</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16</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1071233"/>
                  </a:ext>
                </a:extLst>
              </a:tr>
            </a:tbl>
          </a:graphicData>
        </a:graphic>
      </p:graphicFrame>
      <p:graphicFrame>
        <p:nvGraphicFramePr>
          <p:cNvPr id="7" name="Table 11">
            <a:extLst>
              <a:ext uri="{FF2B5EF4-FFF2-40B4-BE49-F238E27FC236}">
                <a16:creationId xmlns:a16="http://schemas.microsoft.com/office/drawing/2014/main" id="{9A256B40-9BCA-4B55-A49E-ABFC91B48553}"/>
              </a:ext>
            </a:extLst>
          </p:cNvPr>
          <p:cNvGraphicFramePr>
            <a:graphicFrameLocks noGrp="1"/>
          </p:cNvGraphicFramePr>
          <p:nvPr/>
        </p:nvGraphicFramePr>
        <p:xfrm>
          <a:off x="7853889" y="2819867"/>
          <a:ext cx="4569444" cy="5699932"/>
        </p:xfrm>
        <a:graphic>
          <a:graphicData uri="http://schemas.openxmlformats.org/drawingml/2006/table">
            <a:tbl>
              <a:tblPr firstRow="1" bandRow="1">
                <a:tableStyleId>{5C22544A-7EE6-4342-B048-85BDC9FD1C3A}</a:tableStyleId>
              </a:tblPr>
              <a:tblGrid>
                <a:gridCol w="483978">
                  <a:extLst>
                    <a:ext uri="{9D8B030D-6E8A-4147-A177-3AD203B41FA5}">
                      <a16:colId xmlns:a16="http://schemas.microsoft.com/office/drawing/2014/main" val="530617576"/>
                    </a:ext>
                  </a:extLst>
                </a:gridCol>
                <a:gridCol w="3573310">
                  <a:extLst>
                    <a:ext uri="{9D8B030D-6E8A-4147-A177-3AD203B41FA5}">
                      <a16:colId xmlns:a16="http://schemas.microsoft.com/office/drawing/2014/main" val="3023075414"/>
                    </a:ext>
                  </a:extLst>
                </a:gridCol>
                <a:gridCol w="512156">
                  <a:extLst>
                    <a:ext uri="{9D8B030D-6E8A-4147-A177-3AD203B41FA5}">
                      <a16:colId xmlns:a16="http://schemas.microsoft.com/office/drawing/2014/main" val="1657173511"/>
                    </a:ext>
                  </a:extLst>
                </a:gridCol>
              </a:tblGrid>
              <a:tr h="353031">
                <a:tc gridSpan="3">
                  <a:txBody>
                    <a:bodyPr/>
                    <a:lstStyle/>
                    <a:p>
                      <a:pPr marL="0" algn="l" defTabSz="1341150" rtl="0" eaLnBrk="1" latinLnBrk="0" hangingPunct="1"/>
                      <a:r>
                        <a:rPr lang="en-US" sz="1500" b="1" kern="1200">
                          <a:solidFill>
                            <a:schemeClr val="lt1"/>
                          </a:solidFill>
                          <a:latin typeface="Open Sans" panose="020B0606030504020204" pitchFamily="34" charset="0"/>
                          <a:ea typeface="Open Sans" panose="020B0606030504020204" pitchFamily="34" charset="0"/>
                          <a:cs typeface="Open Sans" panose="020B0606030504020204" pitchFamily="34" charset="0"/>
                        </a:rPr>
                        <a:t>4. PROTOTYPE FEEDBACK</a:t>
                      </a:r>
                    </a:p>
                  </a:txBody>
                  <a:tcPr marL="119236" marR="119236" marT="59618" marB="5961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hMerge="1">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6586" marR="116586" marT="58293" marB="58293"/>
                </a:tc>
                <a:tc hMerge="1">
                  <a:txBody>
                    <a:bodyPr/>
                    <a:lstStyle/>
                    <a:p>
                      <a:pPr algn="ctr"/>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6586" marR="116586" marT="58293" marB="58293"/>
                </a:tc>
                <a:extLst>
                  <a:ext uri="{0D108BD9-81ED-4DB2-BD59-A6C34878D82A}">
                    <a16:rowId xmlns:a16="http://schemas.microsoft.com/office/drawing/2014/main" val="3804490554"/>
                  </a:ext>
                </a:extLst>
              </a:tr>
              <a:tr h="353031">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Overview</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1341150" rtl="0" eaLnBrk="1" fontAlgn="auto" latinLnBrk="0" hangingPunct="1">
                        <a:lnSpc>
                          <a:spcPct val="100000"/>
                        </a:lnSpc>
                        <a:spcBef>
                          <a:spcPts val="0"/>
                        </a:spcBef>
                        <a:spcAft>
                          <a:spcPts val="0"/>
                        </a:spcAft>
                        <a:buClrTx/>
                        <a:buSzTx/>
                        <a:buFontTx/>
                        <a:buNone/>
                        <a:tabLst/>
                        <a:defRPr/>
                      </a:pPr>
                      <a:r>
                        <a:rPr lang="en-US" sz="1500">
                          <a:latin typeface="Open Sans" panose="020B0606030504020204" pitchFamily="34" charset="0"/>
                          <a:ea typeface="Open Sans" panose="020B0606030504020204" pitchFamily="34" charset="0"/>
                          <a:cs typeface="Open Sans" panose="020B0606030504020204" pitchFamily="34" charset="0"/>
                        </a:rPr>
                        <a:t>18</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43137957"/>
                  </a:ext>
                </a:extLst>
              </a:tr>
              <a:tr h="353031">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NFC</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1341150" rtl="0" eaLnBrk="1" fontAlgn="auto" latinLnBrk="0" hangingPunct="1">
                        <a:lnSpc>
                          <a:spcPct val="100000"/>
                        </a:lnSpc>
                        <a:spcBef>
                          <a:spcPts val="0"/>
                        </a:spcBef>
                        <a:spcAft>
                          <a:spcPts val="0"/>
                        </a:spcAft>
                        <a:buClrTx/>
                        <a:buSzTx/>
                        <a:buFontTx/>
                        <a:buNone/>
                        <a:tabLst/>
                        <a:defRPr/>
                      </a:pPr>
                      <a:r>
                        <a:rPr lang="en-US" sz="1500">
                          <a:latin typeface="Open Sans" panose="020B0606030504020204" pitchFamily="34" charset="0"/>
                          <a:ea typeface="Open Sans" panose="020B0606030504020204" pitchFamily="34" charset="0"/>
                          <a:cs typeface="Open Sans" panose="020B0606030504020204" pitchFamily="34" charset="0"/>
                        </a:rPr>
                        <a:t>19</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1543192"/>
                  </a:ext>
                </a:extLst>
              </a:tr>
              <a:tr h="353031">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QR Code</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1341150" rtl="0" eaLnBrk="1" fontAlgn="auto" latinLnBrk="0" hangingPunct="1">
                        <a:lnSpc>
                          <a:spcPct val="100000"/>
                        </a:lnSpc>
                        <a:spcBef>
                          <a:spcPts val="0"/>
                        </a:spcBef>
                        <a:spcAft>
                          <a:spcPts val="0"/>
                        </a:spcAft>
                        <a:buClrTx/>
                        <a:buSzTx/>
                        <a:buFontTx/>
                        <a:buNone/>
                        <a:tabLst/>
                        <a:defRPr/>
                      </a:pPr>
                      <a:r>
                        <a:rPr lang="en-US" sz="1500">
                          <a:latin typeface="Open Sans" panose="020B0606030504020204" pitchFamily="34" charset="0"/>
                          <a:ea typeface="Open Sans" panose="020B0606030504020204" pitchFamily="34" charset="0"/>
                          <a:cs typeface="Open Sans" panose="020B0606030504020204" pitchFamily="34" charset="0"/>
                        </a:rPr>
                        <a:t>21</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76917832"/>
                  </a:ext>
                </a:extLst>
              </a:tr>
              <a:tr h="353031">
                <a:tc gridSpan="3">
                  <a:txBody>
                    <a:bodyPr/>
                    <a:lstStyle/>
                    <a:p>
                      <a:pPr marL="0" algn="l" defTabSz="914400" rtl="0" eaLnBrk="1" latinLnBrk="0" hangingPunct="1"/>
                      <a:r>
                        <a:rPr lang="en-US" sz="1500" b="1" kern="1200">
                          <a:solidFill>
                            <a:schemeClr val="lt1"/>
                          </a:solidFill>
                          <a:latin typeface="Open Sans" panose="020B0606030504020204" pitchFamily="34" charset="0"/>
                          <a:ea typeface="Open Sans" panose="020B0606030504020204" pitchFamily="34" charset="0"/>
                          <a:cs typeface="Open Sans" panose="020B0606030504020204" pitchFamily="34" charset="0"/>
                        </a:rPr>
                        <a:t>5. UX INTERACTION</a:t>
                      </a:r>
                    </a:p>
                  </a:txBody>
                  <a:tcPr marL="119236" marR="119236" marT="59618" marB="5961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40C84"/>
                    </a:solidFill>
                  </a:tcPr>
                </a:tc>
                <a:tc hMerge="1">
                  <a:txBody>
                    <a:bodyPr/>
                    <a:lstStyle/>
                    <a:p>
                      <a:endParaRPr lang="en-US"/>
                    </a:p>
                  </a:txBody>
                  <a:tcPr/>
                </a:tc>
                <a:tc hMerge="1">
                  <a:txBody>
                    <a:bodyPr/>
                    <a:lstStyle/>
                    <a:p>
                      <a:endParaRPr lang="en-US"/>
                    </a:p>
                  </a:txBody>
                  <a:tcPr>
                    <a:lnL w="12700" cmpd="sng">
                      <a:noFill/>
                    </a:lnL>
                  </a:tcPr>
                </a:tc>
                <a:extLst>
                  <a:ext uri="{0D108BD9-81ED-4DB2-BD59-A6C34878D82A}">
                    <a16:rowId xmlns:a16="http://schemas.microsoft.com/office/drawing/2014/main" val="1335110976"/>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Overview</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24</a:t>
                      </a:r>
                    </a:p>
                  </a:txBody>
                  <a:tcPr marL="119236" marR="119236" marT="59618" marB="59618">
                    <a:lnL w="12700" cmpd="sng">
                      <a:noFill/>
                    </a:lnL>
                    <a:lnR w="12700" cmpd="sng">
                      <a:noFill/>
                    </a:lnR>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54541043"/>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UX Screens</a:t>
                      </a:r>
                    </a:p>
                  </a:txBody>
                  <a:tcPr marL="119236" marR="119236" marT="59618" marB="5961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26</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7706320"/>
                  </a:ext>
                </a:extLst>
              </a:tr>
              <a:tr h="357707">
                <a:tc gridSpan="3">
                  <a:txBody>
                    <a:bodyPr/>
                    <a:lstStyle/>
                    <a:p>
                      <a:pPr marL="0" algn="l" defTabSz="914400" rtl="0" eaLnBrk="1" latinLnBrk="0" hangingPunct="1"/>
                      <a:r>
                        <a:rPr lang="en-US" sz="1500" b="1" kern="1200">
                          <a:solidFill>
                            <a:schemeClr val="lt1"/>
                          </a:solidFill>
                          <a:latin typeface="Open Sans" panose="020B0606030504020204" pitchFamily="34" charset="0"/>
                          <a:ea typeface="Open Sans" panose="020B0606030504020204" pitchFamily="34" charset="0"/>
                          <a:cs typeface="Open Sans" panose="020B0606030504020204" pitchFamily="34" charset="0"/>
                        </a:rPr>
                        <a:t>6. FEATURES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4D40A"/>
                    </a:solidFill>
                  </a:tcPr>
                </a:tc>
                <a:tc hMerge="1">
                  <a:txBody>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92B6C"/>
                    </a:solidFill>
                  </a:tcPr>
                </a:tc>
                <a:tc hMerge="1">
                  <a:txBody>
                    <a:bodyPr/>
                    <a:lstStyle/>
                    <a:p>
                      <a:pPr algn="ctr"/>
                      <a:endParaRPr lang="en-US" sz="1200">
                        <a:latin typeface="Open Sans" panose="020B0606030504020204" pitchFamily="34" charset="0"/>
                        <a:ea typeface="Open Sans" panose="020B0606030504020204" pitchFamily="34" charset="0"/>
                        <a:cs typeface="Open Sans" panose="020B060603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92B6C"/>
                    </a:solidFill>
                  </a:tcPr>
                </a:tc>
                <a:extLst>
                  <a:ext uri="{0D108BD9-81ED-4DB2-BD59-A6C34878D82A}">
                    <a16:rowId xmlns:a16="http://schemas.microsoft.com/office/drawing/2014/main" val="1704594686"/>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Preferences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35</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8329087"/>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Features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36</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2091583"/>
                  </a:ext>
                </a:extLst>
              </a:tr>
              <a:tr h="357707">
                <a:tc>
                  <a:txBody>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500">
                          <a:latin typeface="Open Sans" panose="020B0606030504020204" pitchFamily="34" charset="0"/>
                          <a:ea typeface="Open Sans" panose="020B0606030504020204" pitchFamily="34" charset="0"/>
                          <a:cs typeface="Open Sans" panose="020B0606030504020204" pitchFamily="34" charset="0"/>
                        </a:rPr>
                        <a:t>Design Recommendations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41</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4081853"/>
                  </a:ext>
                </a:extLst>
              </a:tr>
              <a:tr h="357707">
                <a:tc>
                  <a:txBody>
                    <a:bodyPr/>
                    <a:lstStyle/>
                    <a:p>
                      <a:pPr marL="0" algn="l" defTabSz="914400" rtl="0" eaLnBrk="1" latinLnBrk="0" hangingPunct="1"/>
                      <a:r>
                        <a:rPr lang="en-US" sz="1500" b="1" kern="1200">
                          <a:solidFill>
                            <a:schemeClr val="lt1"/>
                          </a:solidFill>
                          <a:latin typeface="Open Sans" panose="020B0606030504020204" pitchFamily="34" charset="0"/>
                          <a:ea typeface="Open Sans" panose="020B0606030504020204" pitchFamily="34" charset="0"/>
                          <a:cs typeface="Open Sans" panose="020B0606030504020204" pitchFamily="34" charset="0"/>
                        </a:rPr>
                        <a:t>7.</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65000"/>
                      </a:schemeClr>
                    </a:solidFill>
                  </a:tcPr>
                </a:tc>
                <a:tc>
                  <a:txBody>
                    <a:bodyPr/>
                    <a:lstStyle/>
                    <a:p>
                      <a:pPr marL="0" algn="l" defTabSz="914400" rtl="0" eaLnBrk="1" latinLnBrk="0" hangingPunct="1"/>
                      <a:r>
                        <a:rPr lang="en-US" sz="1500" b="1" kern="1200">
                          <a:solidFill>
                            <a:schemeClr val="lt1"/>
                          </a:solidFill>
                          <a:latin typeface="Open Sans" panose="020B0606030504020204" pitchFamily="34" charset="0"/>
                          <a:ea typeface="Open Sans" panose="020B0606030504020204" pitchFamily="34" charset="0"/>
                          <a:cs typeface="Open Sans" panose="020B0606030504020204" pitchFamily="34" charset="0"/>
                        </a:rPr>
                        <a:t>APPENDIX</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65000"/>
                      </a:schemeClr>
                    </a:solidFill>
                  </a:tcPr>
                </a:tc>
                <a:tc>
                  <a:txBody>
                    <a:bodyPr/>
                    <a:lstStyle/>
                    <a:p>
                      <a:pPr algn="ctr"/>
                      <a:endParaRPr lang="en-US" sz="1500">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93897042"/>
                  </a:ext>
                </a:extLst>
              </a:tr>
              <a:tr h="357707">
                <a:tc>
                  <a:txBody>
                    <a:bodyPr/>
                    <a:lstStyle/>
                    <a:p>
                      <a:pPr marL="0" algn="l" defTabSz="914400" rtl="0" eaLnBrk="1" latinLnBrk="0" hangingPunct="1"/>
                      <a:endPar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rPr>
                        <a:t>AZ Smart Label Links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44</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035810"/>
                  </a:ext>
                </a:extLst>
              </a:tr>
              <a:tr h="357707">
                <a:tc>
                  <a:txBody>
                    <a:bodyPr/>
                    <a:lstStyle/>
                    <a:p>
                      <a:pPr marL="0" algn="l" defTabSz="914400" rtl="0" eaLnBrk="1" latinLnBrk="0" hangingPunct="1"/>
                      <a:endPar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rPr>
                        <a:t>Workflows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45</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16190272"/>
                  </a:ext>
                </a:extLst>
              </a:tr>
              <a:tr h="357707">
                <a:tc>
                  <a:txBody>
                    <a:bodyPr/>
                    <a:lstStyle/>
                    <a:p>
                      <a:pPr marL="0" algn="l" defTabSz="914400" rtl="0" eaLnBrk="1" latinLnBrk="0" hangingPunct="1"/>
                      <a:endPar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rPr>
                        <a:t>Label Activation Success</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49</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02213942"/>
                  </a:ext>
                </a:extLst>
              </a:tr>
              <a:tr h="357707">
                <a:tc>
                  <a:txBody>
                    <a:bodyPr/>
                    <a:lstStyle/>
                    <a:p>
                      <a:pPr marL="0" algn="l" defTabSz="914400" rtl="0" eaLnBrk="1" latinLnBrk="0" hangingPunct="1"/>
                      <a:endPar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endParaRP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dk1"/>
                          </a:solidFill>
                          <a:latin typeface="Open Sans" panose="020B0606030504020204" pitchFamily="34" charset="0"/>
                          <a:ea typeface="Open Sans" panose="020B0606030504020204" pitchFamily="34" charset="0"/>
                          <a:cs typeface="Open Sans" panose="020B0606030504020204" pitchFamily="34" charset="0"/>
                        </a:rPr>
                        <a:t>Participant Grid</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latin typeface="Open Sans" panose="020B0606030504020204" pitchFamily="34" charset="0"/>
                          <a:ea typeface="Open Sans" panose="020B0606030504020204" pitchFamily="34" charset="0"/>
                          <a:cs typeface="Open Sans" panose="020B0606030504020204" pitchFamily="34" charset="0"/>
                        </a:rPr>
                        <a:t>50</a:t>
                      </a:r>
                    </a:p>
                  </a:txBody>
                  <a:tcPr marL="119236" marR="119236" marT="59618" marB="5961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46445651"/>
                  </a:ext>
                </a:extLst>
              </a:tr>
            </a:tbl>
          </a:graphicData>
        </a:graphic>
      </p:graphicFrame>
      <p:pic>
        <p:nvPicPr>
          <p:cNvPr id="3" name="Graphic 2">
            <a:extLst>
              <a:ext uri="{FF2B5EF4-FFF2-40B4-BE49-F238E27FC236}">
                <a16:creationId xmlns:a16="http://schemas.microsoft.com/office/drawing/2014/main" id="{17162A7A-C487-518B-5D24-3456A47852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5173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62AC-397E-4C94-8E9D-93DD0525D3FD}"/>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F3AF1CD8-590D-43E2-A00B-84EF7E40056C}"/>
              </a:ext>
            </a:extLst>
          </p:cNvPr>
          <p:cNvSpPr>
            <a:spLocks noGrp="1"/>
          </p:cNvSpPr>
          <p:nvPr>
            <p:ph idx="1"/>
          </p:nvPr>
        </p:nvSpPr>
        <p:spPr>
          <a:xfrm>
            <a:off x="2287949" y="2766580"/>
            <a:ext cx="7557437" cy="6498865"/>
          </a:xfrm>
        </p:spPr>
        <p:txBody>
          <a:bodyPr numCol="1"/>
          <a:lstStyle/>
          <a:p>
            <a:r>
              <a:rPr lang="en-US" b="0"/>
              <a:t>How valuable is smart label functionality to patients / potential end users?</a:t>
            </a:r>
          </a:p>
          <a:p>
            <a:r>
              <a:rPr lang="en-US" b="0"/>
              <a:t>How do the two workflows (Workflow N and Workflow Q) compare from a user perspective?</a:t>
            </a:r>
          </a:p>
          <a:p>
            <a:pPr marL="759815" lvl="1" indent="-292237">
              <a:lnSpc>
                <a:spcPct val="100000"/>
              </a:lnSpc>
              <a:spcBef>
                <a:spcPts val="409"/>
              </a:spcBef>
              <a:spcAft>
                <a:spcPts val="614"/>
              </a:spcAft>
              <a:buClrTx/>
              <a:buFont typeface="Courier New" panose="02070309020205020404" pitchFamily="49" charset="0"/>
              <a:buChar char="o"/>
            </a:pPr>
            <a:r>
              <a:rPr lang="en-US" sz="1636" b="1">
                <a:solidFill>
                  <a:schemeClr val="tx1"/>
                </a:solidFill>
              </a:rPr>
              <a:t>Workflow Q </a:t>
            </a:r>
            <a:r>
              <a:rPr lang="en-US" sz="1636">
                <a:solidFill>
                  <a:schemeClr val="tx1"/>
                </a:solidFill>
              </a:rPr>
              <a:t>presents the dose logging flow associated with the use of a QR code. Note with QR codes, dose data (i.e., dose and expiration date) must be manually entered or captured via photo of the label.</a:t>
            </a:r>
          </a:p>
          <a:p>
            <a:pPr marL="759815" lvl="1" indent="-292237">
              <a:lnSpc>
                <a:spcPct val="100000"/>
              </a:lnSpc>
              <a:spcBef>
                <a:spcPts val="409"/>
              </a:spcBef>
              <a:spcAft>
                <a:spcPts val="614"/>
              </a:spcAft>
              <a:buClrTx/>
              <a:buFont typeface="Courier New" panose="02070309020205020404" pitchFamily="49" charset="0"/>
              <a:buChar char="o"/>
            </a:pPr>
            <a:r>
              <a:rPr lang="en-US" sz="1636" b="1">
                <a:solidFill>
                  <a:schemeClr val="tx1"/>
                </a:solidFill>
              </a:rPr>
              <a:t>Workflow N </a:t>
            </a:r>
            <a:r>
              <a:rPr lang="en-US" sz="1636">
                <a:solidFill>
                  <a:schemeClr val="tx1"/>
                </a:solidFill>
              </a:rPr>
              <a:t>presents the dose logging flow associated with the use of an NFC tag. Note with NFC, dose data (i.e., dose, expiration date and lot number) is automatically captured.</a:t>
            </a:r>
            <a:endParaRPr lang="en-US" b="0"/>
          </a:p>
          <a:p>
            <a:r>
              <a:rPr lang="en-US" b="0"/>
              <a:t>What additional functionality could a smart label app enable?</a:t>
            </a:r>
          </a:p>
          <a:p>
            <a:r>
              <a:rPr lang="en-US" b="0"/>
              <a:t>Would the use of smart labels require training?</a:t>
            </a:r>
          </a:p>
        </p:txBody>
      </p:sp>
      <p:sp>
        <p:nvSpPr>
          <p:cNvPr id="4" name="Text Placeholder 3">
            <a:extLst>
              <a:ext uri="{FF2B5EF4-FFF2-40B4-BE49-F238E27FC236}">
                <a16:creationId xmlns:a16="http://schemas.microsoft.com/office/drawing/2014/main" id="{BB322CA7-932E-49FB-BFC1-6221C4F4DE89}"/>
              </a:ext>
            </a:extLst>
          </p:cNvPr>
          <p:cNvSpPr>
            <a:spLocks noGrp="1"/>
          </p:cNvSpPr>
          <p:nvPr>
            <p:ph type="body" idx="13"/>
          </p:nvPr>
        </p:nvSpPr>
        <p:spPr>
          <a:xfrm>
            <a:off x="2290021" y="1753466"/>
            <a:ext cx="14271741" cy="1013114"/>
          </a:xfrm>
        </p:spPr>
        <p:txBody>
          <a:bodyPr>
            <a:normAutofit/>
          </a:bodyPr>
          <a:lstStyle/>
          <a:p>
            <a:pPr>
              <a:lnSpc>
                <a:spcPct val="100000"/>
              </a:lnSpc>
            </a:pPr>
            <a:r>
              <a:rPr lang="en-US" sz="2454">
                <a:solidFill>
                  <a:schemeClr val="accent2"/>
                </a:solidFill>
              </a:rPr>
              <a:t>Our research set out to answer four main questions around the use of smart labels and the future implementation of this technology:</a:t>
            </a:r>
          </a:p>
        </p:txBody>
      </p:sp>
      <p:pic>
        <p:nvPicPr>
          <p:cNvPr id="12" name="Picture 11" descr="A picture containing text, office supplies, stationery, handwriting&#10;&#10;Description automatically generated">
            <a:extLst>
              <a:ext uri="{FF2B5EF4-FFF2-40B4-BE49-F238E27FC236}">
                <a16:creationId xmlns:a16="http://schemas.microsoft.com/office/drawing/2014/main" id="{44D920E9-37EF-8AF4-CC4B-C084AF6625AA}"/>
              </a:ext>
            </a:extLst>
          </p:cNvPr>
          <p:cNvPicPr>
            <a:picLocks noChangeAspect="1"/>
          </p:cNvPicPr>
          <p:nvPr/>
        </p:nvPicPr>
        <p:blipFill rotWithShape="1">
          <a:blip r:embed="rId2">
            <a:extLst>
              <a:ext uri="{28A0092B-C50C-407E-A947-70E740481C1C}">
                <a14:useLocalDpi xmlns:a14="http://schemas.microsoft.com/office/drawing/2010/main" val="0"/>
              </a:ext>
            </a:extLst>
          </a:blip>
          <a:srcRect b="3297"/>
          <a:stretch/>
        </p:blipFill>
        <p:spPr>
          <a:xfrm>
            <a:off x="11833897" y="2766581"/>
            <a:ext cx="4727864" cy="3428999"/>
          </a:xfrm>
          <a:prstGeom prst="rect">
            <a:avLst/>
          </a:prstGeom>
        </p:spPr>
      </p:pic>
      <p:sp>
        <p:nvSpPr>
          <p:cNvPr id="13" name="TextBox 12">
            <a:extLst>
              <a:ext uri="{FF2B5EF4-FFF2-40B4-BE49-F238E27FC236}">
                <a16:creationId xmlns:a16="http://schemas.microsoft.com/office/drawing/2014/main" id="{4F27B785-CC5A-D8B2-A592-948E92EABF5E}"/>
              </a:ext>
            </a:extLst>
          </p:cNvPr>
          <p:cNvSpPr txBox="1"/>
          <p:nvPr/>
        </p:nvSpPr>
        <p:spPr>
          <a:xfrm>
            <a:off x="12205570" y="6209333"/>
            <a:ext cx="4713625" cy="287557"/>
          </a:xfrm>
          <a:prstGeom prst="rect">
            <a:avLst/>
          </a:prstGeom>
          <a:noFill/>
        </p:spPr>
        <p:txBody>
          <a:bodyPr wrap="square" rtlCol="0">
            <a:spAutoFit/>
          </a:bodyPr>
          <a:lstStyle/>
          <a:p>
            <a:pPr defTabSz="467578">
              <a:buClrTx/>
            </a:pPr>
            <a:r>
              <a:rPr lang="en-US" sz="1227" i="1" kern="1200">
                <a:solidFill>
                  <a:prstClr val="black"/>
                </a:solidFill>
                <a:latin typeface="Open Sans"/>
                <a:ea typeface="+mn-ea"/>
                <a:cs typeface="+mn-cs"/>
              </a:rPr>
              <a:t>Smart label devices and QRGs used during data collection.</a:t>
            </a:r>
          </a:p>
        </p:txBody>
      </p:sp>
      <p:pic>
        <p:nvPicPr>
          <p:cNvPr id="6" name="Graphic 5">
            <a:extLst>
              <a:ext uri="{FF2B5EF4-FFF2-40B4-BE49-F238E27FC236}">
                <a16:creationId xmlns:a16="http://schemas.microsoft.com/office/drawing/2014/main" id="{F005B54D-F4C7-B19B-6476-0D95073035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994438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62AC-397E-4C94-8E9D-93DD0525D3FD}"/>
              </a:ext>
            </a:extLst>
          </p:cNvPr>
          <p:cNvSpPr>
            <a:spLocks noGrp="1"/>
          </p:cNvSpPr>
          <p:nvPr>
            <p:ph type="title"/>
          </p:nvPr>
        </p:nvSpPr>
        <p:spPr/>
        <p:txBody>
          <a:bodyPr/>
          <a:lstStyle/>
          <a:p>
            <a:r>
              <a:rPr lang="en-US"/>
              <a:t>Methods</a:t>
            </a:r>
          </a:p>
        </p:txBody>
      </p:sp>
      <p:sp>
        <p:nvSpPr>
          <p:cNvPr id="3" name="Content Placeholder 2">
            <a:extLst>
              <a:ext uri="{FF2B5EF4-FFF2-40B4-BE49-F238E27FC236}">
                <a16:creationId xmlns:a16="http://schemas.microsoft.com/office/drawing/2014/main" id="{F3AF1CD8-590D-43E2-A00B-84EF7E40056C}"/>
              </a:ext>
            </a:extLst>
          </p:cNvPr>
          <p:cNvSpPr>
            <a:spLocks noGrp="1"/>
          </p:cNvSpPr>
          <p:nvPr>
            <p:ph idx="1"/>
          </p:nvPr>
        </p:nvSpPr>
        <p:spPr>
          <a:xfrm>
            <a:off x="2287949" y="2766580"/>
            <a:ext cx="7557438" cy="6498865"/>
          </a:xfrm>
        </p:spPr>
        <p:txBody>
          <a:bodyPr numCol="1"/>
          <a:lstStyle/>
          <a:p>
            <a:r>
              <a:rPr lang="en-US"/>
              <a:t>Introduction: </a:t>
            </a:r>
            <a:r>
              <a:rPr lang="en-US" b="0"/>
              <a:t>We welcome the participant, present goals of the study, and briefly discuss their experience with diabetes (this is largely to confirm the recruit criteria).</a:t>
            </a:r>
          </a:p>
          <a:p>
            <a:r>
              <a:rPr lang="en-US"/>
              <a:t>Concept Introduction: </a:t>
            </a:r>
            <a:r>
              <a:rPr lang="en-US" b="0"/>
              <a:t>We introduce the concept of smart labels and solicit first impressions, perceived benefits, concerns, and challenges.</a:t>
            </a:r>
          </a:p>
          <a:p>
            <a:r>
              <a:rPr lang="en-US"/>
              <a:t>Workflow Evaluation &amp; Comparison: </a:t>
            </a:r>
            <a:r>
              <a:rPr lang="en-US" b="0"/>
              <a:t>The moderator shares all four devices, asking the participants to use each. Participants think aloud and compare the two workflows.</a:t>
            </a:r>
          </a:p>
          <a:p>
            <a:r>
              <a:rPr lang="en-US"/>
              <a:t>Feature Menu: </a:t>
            </a:r>
            <a:r>
              <a:rPr lang="en-US" b="0"/>
              <a:t>We go through each feature in the Feature menu to solicit feedback and understand perceived use.</a:t>
            </a:r>
          </a:p>
          <a:p>
            <a:r>
              <a:rPr lang="en-US"/>
              <a:t>Wrap-Up: </a:t>
            </a:r>
            <a:r>
              <a:rPr lang="en-US" b="0"/>
              <a:t>Participants summarize their thoughts. Moderators also ask clarifying questions from listening team members.</a:t>
            </a:r>
          </a:p>
        </p:txBody>
      </p:sp>
      <p:sp>
        <p:nvSpPr>
          <p:cNvPr id="4" name="Text Placeholder 3">
            <a:extLst>
              <a:ext uri="{FF2B5EF4-FFF2-40B4-BE49-F238E27FC236}">
                <a16:creationId xmlns:a16="http://schemas.microsoft.com/office/drawing/2014/main" id="{BB322CA7-932E-49FB-BFC1-6221C4F4DE89}"/>
              </a:ext>
            </a:extLst>
          </p:cNvPr>
          <p:cNvSpPr>
            <a:spLocks noGrp="1"/>
          </p:cNvSpPr>
          <p:nvPr>
            <p:ph type="body" idx="13"/>
          </p:nvPr>
        </p:nvSpPr>
        <p:spPr>
          <a:xfrm>
            <a:off x="2290020" y="1753467"/>
            <a:ext cx="14083654" cy="944315"/>
          </a:xfrm>
        </p:spPr>
        <p:txBody>
          <a:bodyPr>
            <a:normAutofit fontScale="92500" lnSpcReduction="10000"/>
          </a:bodyPr>
          <a:lstStyle/>
          <a:p>
            <a:pPr>
              <a:lnSpc>
                <a:spcPct val="120000"/>
              </a:lnSpc>
            </a:pPr>
            <a:r>
              <a:rPr lang="en-US" sz="2659"/>
              <a:t>All interviews were 60-minutes and conducted in 1-1 sessions at Insight’s observation lab. The interview structure was as follows:</a:t>
            </a:r>
          </a:p>
          <a:p>
            <a:endParaRPr lang="en-US"/>
          </a:p>
        </p:txBody>
      </p:sp>
      <p:pic>
        <p:nvPicPr>
          <p:cNvPr id="12" name="Content Placeholder 11" descr="A picture containing furniture, indoor, wall, office chair&#10;&#10;Description automatically generated">
            <a:extLst>
              <a:ext uri="{FF2B5EF4-FFF2-40B4-BE49-F238E27FC236}">
                <a16:creationId xmlns:a16="http://schemas.microsoft.com/office/drawing/2014/main" id="{F90EDB55-CA5A-A09C-01B1-D029228F8B82}"/>
              </a:ext>
            </a:extLst>
          </p:cNvPr>
          <p:cNvPicPr>
            <a:picLocks noGrp="1" noChangeAspect="1"/>
          </p:cNvPicPr>
          <p:nvPr>
            <p:ph idx="15"/>
          </p:nvPr>
        </p:nvPicPr>
        <p:blipFill rotWithShape="1">
          <a:blip r:embed="rId2">
            <a:extLst>
              <a:ext uri="{28A0092B-C50C-407E-A947-70E740481C1C}">
                <a14:useLocalDpi xmlns:a14="http://schemas.microsoft.com/office/drawing/2010/main" val="0"/>
              </a:ext>
            </a:extLst>
          </a:blip>
          <a:srcRect r="2037" b="4866"/>
          <a:stretch/>
        </p:blipFill>
        <p:spPr>
          <a:xfrm>
            <a:off x="11826154" y="2766580"/>
            <a:ext cx="4721369" cy="3438776"/>
          </a:xfrm>
        </p:spPr>
      </p:pic>
      <p:sp>
        <p:nvSpPr>
          <p:cNvPr id="13" name="TextBox 12">
            <a:extLst>
              <a:ext uri="{FF2B5EF4-FFF2-40B4-BE49-F238E27FC236}">
                <a16:creationId xmlns:a16="http://schemas.microsoft.com/office/drawing/2014/main" id="{E3504170-A335-B11A-3E28-BC3B0F66F65F}"/>
              </a:ext>
            </a:extLst>
          </p:cNvPr>
          <p:cNvSpPr txBox="1"/>
          <p:nvPr/>
        </p:nvSpPr>
        <p:spPr>
          <a:xfrm>
            <a:off x="11781074" y="6242579"/>
            <a:ext cx="4909705" cy="480682"/>
          </a:xfrm>
          <a:prstGeom prst="rect">
            <a:avLst/>
          </a:prstGeom>
          <a:noFill/>
        </p:spPr>
        <p:txBody>
          <a:bodyPr wrap="square" rtlCol="0">
            <a:spAutoFit/>
          </a:bodyPr>
          <a:lstStyle/>
          <a:p>
            <a:pPr defTabSz="467578">
              <a:buClrTx/>
            </a:pPr>
            <a:r>
              <a:rPr lang="en-US" sz="1227" i="1" kern="1200">
                <a:solidFill>
                  <a:prstClr val="black"/>
                </a:solidFill>
                <a:latin typeface="Open Sans"/>
                <a:ea typeface="+mn-ea"/>
                <a:cs typeface="+mn-cs"/>
              </a:rPr>
              <a:t>The observation room set up for the study with participant across from moderator and smart phone facing the participant's chair.</a:t>
            </a:r>
          </a:p>
        </p:txBody>
      </p:sp>
      <p:pic>
        <p:nvPicPr>
          <p:cNvPr id="6" name="Graphic 5">
            <a:extLst>
              <a:ext uri="{FF2B5EF4-FFF2-40B4-BE49-F238E27FC236}">
                <a16:creationId xmlns:a16="http://schemas.microsoft.com/office/drawing/2014/main" id="{DB97E10D-26F2-F234-69C9-124BEFA127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80327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62AC-397E-4C94-8E9D-93DD0525D3FD}"/>
              </a:ext>
            </a:extLst>
          </p:cNvPr>
          <p:cNvSpPr>
            <a:spLocks noGrp="1"/>
          </p:cNvSpPr>
          <p:nvPr>
            <p:ph type="title"/>
          </p:nvPr>
        </p:nvSpPr>
        <p:spPr/>
        <p:txBody>
          <a:bodyPr/>
          <a:lstStyle/>
          <a:p>
            <a:r>
              <a:rPr lang="en-US"/>
              <a:t>Sample</a:t>
            </a:r>
          </a:p>
        </p:txBody>
      </p:sp>
      <p:sp>
        <p:nvSpPr>
          <p:cNvPr id="3" name="Content Placeholder 2">
            <a:extLst>
              <a:ext uri="{FF2B5EF4-FFF2-40B4-BE49-F238E27FC236}">
                <a16:creationId xmlns:a16="http://schemas.microsoft.com/office/drawing/2014/main" id="{F3AF1CD8-590D-43E2-A00B-84EF7E40056C}"/>
              </a:ext>
            </a:extLst>
          </p:cNvPr>
          <p:cNvSpPr>
            <a:spLocks noGrp="1"/>
          </p:cNvSpPr>
          <p:nvPr>
            <p:ph idx="1"/>
          </p:nvPr>
        </p:nvSpPr>
        <p:spPr/>
        <p:txBody>
          <a:bodyPr numCol="1"/>
          <a:lstStyle/>
          <a:p>
            <a:r>
              <a:rPr lang="en-US" b="0"/>
              <a:t>The sample was split between injection experienced and injection naïve - 16 participants had injection experience (administering GLP-1s, not using insulin pens), 16 had no injection experience</a:t>
            </a:r>
          </a:p>
          <a:p>
            <a:r>
              <a:rPr lang="en-US" b="0"/>
              <a:t>These participants used a range of treatments, e.g., Trulicity, Metformin, Ozempic, Victoza, </a:t>
            </a:r>
            <a:r>
              <a:rPr lang="en-US" b="0" err="1"/>
              <a:t>Mounjaro</a:t>
            </a:r>
            <a:endParaRPr lang="en-US" b="0"/>
          </a:p>
          <a:p>
            <a:r>
              <a:rPr lang="en-US" b="0"/>
              <a:t>A mix of gender identity, age, and history of diabetes (time since diagnosis) was also targeted</a:t>
            </a:r>
          </a:p>
          <a:p>
            <a:r>
              <a:rPr lang="en-US" b="0"/>
              <a:t>We required participants own a smartphone (Apple, Android, or other) and sought to understand comfort level with apps</a:t>
            </a:r>
          </a:p>
        </p:txBody>
      </p:sp>
      <p:sp>
        <p:nvSpPr>
          <p:cNvPr id="4" name="Text Placeholder 3">
            <a:extLst>
              <a:ext uri="{FF2B5EF4-FFF2-40B4-BE49-F238E27FC236}">
                <a16:creationId xmlns:a16="http://schemas.microsoft.com/office/drawing/2014/main" id="{BB322CA7-932E-49FB-BFC1-6221C4F4DE89}"/>
              </a:ext>
            </a:extLst>
          </p:cNvPr>
          <p:cNvSpPr>
            <a:spLocks noGrp="1"/>
          </p:cNvSpPr>
          <p:nvPr>
            <p:ph type="body" idx="13"/>
          </p:nvPr>
        </p:nvSpPr>
        <p:spPr/>
        <p:txBody>
          <a:bodyPr>
            <a:normAutofit/>
          </a:bodyPr>
          <a:lstStyle/>
          <a:p>
            <a:r>
              <a:rPr lang="en-US" sz="2454"/>
              <a:t>32 total participants were included in the study, all with Type 2 diabetes.</a:t>
            </a:r>
          </a:p>
        </p:txBody>
      </p:sp>
      <p:pic>
        <p:nvPicPr>
          <p:cNvPr id="6" name="Graphic 5">
            <a:extLst>
              <a:ext uri="{FF2B5EF4-FFF2-40B4-BE49-F238E27FC236}">
                <a16:creationId xmlns:a16="http://schemas.microsoft.com/office/drawing/2014/main" id="{9C9A34DB-F7F7-2463-5EB2-3D11A73AC7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569691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62AC-397E-4C94-8E9D-93DD0525D3FD}"/>
              </a:ext>
            </a:extLst>
          </p:cNvPr>
          <p:cNvSpPr>
            <a:spLocks noGrp="1"/>
          </p:cNvSpPr>
          <p:nvPr>
            <p:ph type="title"/>
          </p:nvPr>
        </p:nvSpPr>
        <p:spPr/>
        <p:txBody>
          <a:bodyPr/>
          <a:lstStyle/>
          <a:p>
            <a:r>
              <a:rPr lang="en-US"/>
              <a:t>Sample</a:t>
            </a:r>
          </a:p>
        </p:txBody>
      </p:sp>
      <p:sp>
        <p:nvSpPr>
          <p:cNvPr id="3" name="Content Placeholder 2">
            <a:extLst>
              <a:ext uri="{FF2B5EF4-FFF2-40B4-BE49-F238E27FC236}">
                <a16:creationId xmlns:a16="http://schemas.microsoft.com/office/drawing/2014/main" id="{F3AF1CD8-590D-43E2-A00B-84EF7E40056C}"/>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BB322CA7-932E-49FB-BFC1-6221C4F4DE89}"/>
              </a:ext>
            </a:extLst>
          </p:cNvPr>
          <p:cNvSpPr>
            <a:spLocks noGrp="1"/>
          </p:cNvSpPr>
          <p:nvPr>
            <p:ph type="body" idx="13"/>
          </p:nvPr>
        </p:nvSpPr>
        <p:spPr/>
        <p:txBody>
          <a:bodyPr>
            <a:normAutofit/>
          </a:bodyPr>
          <a:lstStyle/>
          <a:p>
            <a:endParaRPr lang="en-US" sz="2454">
              <a:solidFill>
                <a:schemeClr val="accent2"/>
              </a:solidFill>
            </a:endParaRPr>
          </a:p>
        </p:txBody>
      </p:sp>
      <p:graphicFrame>
        <p:nvGraphicFramePr>
          <p:cNvPr id="11" name="Table 10">
            <a:extLst>
              <a:ext uri="{FF2B5EF4-FFF2-40B4-BE49-F238E27FC236}">
                <a16:creationId xmlns:a16="http://schemas.microsoft.com/office/drawing/2014/main" id="{07C64C81-F1E6-9752-B22C-2E73D2E688EE}"/>
              </a:ext>
            </a:extLst>
          </p:cNvPr>
          <p:cNvGraphicFramePr>
            <a:graphicFrameLocks noGrp="1"/>
          </p:cNvGraphicFramePr>
          <p:nvPr/>
        </p:nvGraphicFramePr>
        <p:xfrm>
          <a:off x="2287948" y="1197359"/>
          <a:ext cx="14259573" cy="8223663"/>
        </p:xfrm>
        <a:graphic>
          <a:graphicData uri="http://schemas.openxmlformats.org/drawingml/2006/table">
            <a:tbl>
              <a:tblPr>
                <a:tableStyleId>{5C22544A-7EE6-4342-B048-85BDC9FD1C3A}</a:tableStyleId>
              </a:tblPr>
              <a:tblGrid>
                <a:gridCol w="1111054">
                  <a:extLst>
                    <a:ext uri="{9D8B030D-6E8A-4147-A177-3AD203B41FA5}">
                      <a16:colId xmlns:a16="http://schemas.microsoft.com/office/drawing/2014/main" val="354144422"/>
                    </a:ext>
                  </a:extLst>
                </a:gridCol>
                <a:gridCol w="1462676">
                  <a:extLst>
                    <a:ext uri="{9D8B030D-6E8A-4147-A177-3AD203B41FA5}">
                      <a16:colId xmlns:a16="http://schemas.microsoft.com/office/drawing/2014/main" val="769575934"/>
                    </a:ext>
                  </a:extLst>
                </a:gridCol>
                <a:gridCol w="1727202">
                  <a:extLst>
                    <a:ext uri="{9D8B030D-6E8A-4147-A177-3AD203B41FA5}">
                      <a16:colId xmlns:a16="http://schemas.microsoft.com/office/drawing/2014/main" val="400032602"/>
                    </a:ext>
                  </a:extLst>
                </a:gridCol>
                <a:gridCol w="2240695">
                  <a:extLst>
                    <a:ext uri="{9D8B030D-6E8A-4147-A177-3AD203B41FA5}">
                      <a16:colId xmlns:a16="http://schemas.microsoft.com/office/drawing/2014/main" val="3906433461"/>
                    </a:ext>
                  </a:extLst>
                </a:gridCol>
                <a:gridCol w="2240695">
                  <a:extLst>
                    <a:ext uri="{9D8B030D-6E8A-4147-A177-3AD203B41FA5}">
                      <a16:colId xmlns:a16="http://schemas.microsoft.com/office/drawing/2014/main" val="1314889575"/>
                    </a:ext>
                  </a:extLst>
                </a:gridCol>
                <a:gridCol w="2162892">
                  <a:extLst>
                    <a:ext uri="{9D8B030D-6E8A-4147-A177-3AD203B41FA5}">
                      <a16:colId xmlns:a16="http://schemas.microsoft.com/office/drawing/2014/main" val="15506903"/>
                    </a:ext>
                  </a:extLst>
                </a:gridCol>
                <a:gridCol w="3314359">
                  <a:extLst>
                    <a:ext uri="{9D8B030D-6E8A-4147-A177-3AD203B41FA5}">
                      <a16:colId xmlns:a16="http://schemas.microsoft.com/office/drawing/2014/main" val="2408920919"/>
                    </a:ext>
                  </a:extLst>
                </a:gridCol>
              </a:tblGrid>
              <a:tr h="507535">
                <a:tc>
                  <a:txBody>
                    <a:bodyPr/>
                    <a:lstStyle/>
                    <a:p>
                      <a:pPr algn="ctr" fontAlgn="ctr"/>
                      <a:r>
                        <a:rPr lang="en-US" sz="1600" b="1" u="none" strike="noStrike">
                          <a:effectLst/>
                        </a:rPr>
                        <a:t>P#</a:t>
                      </a:r>
                      <a:endParaRPr lang="en-US" sz="16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600" b="1" u="none" strike="noStrike">
                          <a:effectLst/>
                        </a:rPr>
                        <a:t>Age Range</a:t>
                      </a:r>
                      <a:endParaRPr lang="en-US" sz="16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600" b="1" u="none" strike="noStrike">
                          <a:effectLst/>
                        </a:rPr>
                        <a:t>Experience Injecting?</a:t>
                      </a:r>
                      <a:endParaRPr lang="en-US" sz="16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600" b="1" u="none" strike="noStrike">
                          <a:effectLst/>
                        </a:rPr>
                        <a:t>Types of Treatment</a:t>
                      </a:r>
                      <a:endParaRPr lang="en-US" sz="16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600" b="1" u="none" strike="noStrike">
                          <a:effectLst/>
                        </a:rPr>
                        <a:t>Types Administered</a:t>
                      </a:r>
                      <a:endParaRPr lang="en-US" sz="16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600" b="1" u="none" strike="noStrike">
                          <a:effectLst/>
                        </a:rPr>
                        <a:t>Smart Phone?</a:t>
                      </a:r>
                      <a:endParaRPr lang="en-US" sz="16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600" b="1" u="none" strike="noStrike">
                          <a:effectLst/>
                        </a:rPr>
                        <a:t>Smart Phone Confidence</a:t>
                      </a:r>
                      <a:endParaRPr lang="en-US" sz="16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2253937216"/>
                  </a:ext>
                </a:extLst>
              </a:tr>
              <a:tr h="241129">
                <a:tc>
                  <a:txBody>
                    <a:bodyPr/>
                    <a:lstStyle/>
                    <a:p>
                      <a:pPr algn="ctr" fontAlgn="ctr"/>
                      <a:r>
                        <a:rPr lang="en-US" sz="1400" b="1" u="none" strike="noStrike">
                          <a:effectLst/>
                        </a:rPr>
                        <a:t>1</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Dulaglutide </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968426020"/>
                  </a:ext>
                </a:extLst>
              </a:tr>
              <a:tr h="241129">
                <a:tc>
                  <a:txBody>
                    <a:bodyPr/>
                    <a:lstStyle/>
                    <a:p>
                      <a:pPr algn="ctr" fontAlgn="ctr"/>
                      <a:r>
                        <a:rPr lang="en-US" sz="1400" b="1" u="none" strike="noStrike">
                          <a:effectLst/>
                        </a:rPr>
                        <a:t>2</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Other : Mounjaro</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1454089302"/>
                  </a:ext>
                </a:extLst>
              </a:tr>
              <a:tr h="241129">
                <a:tc>
                  <a:txBody>
                    <a:bodyPr/>
                    <a:lstStyle/>
                    <a:p>
                      <a:pPr algn="ctr" fontAlgn="ctr"/>
                      <a:r>
                        <a:rPr lang="en-US" sz="1400" b="1" u="none" strike="noStrike">
                          <a:effectLst/>
                        </a:rPr>
                        <a:t>3</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1205307492"/>
                  </a:ext>
                </a:extLst>
              </a:tr>
              <a:tr h="241129">
                <a:tc>
                  <a:txBody>
                    <a:bodyPr/>
                    <a:lstStyle/>
                    <a:p>
                      <a:pPr algn="ctr" fontAlgn="ctr"/>
                      <a:r>
                        <a:rPr lang="en-US" sz="1400" b="1" u="none" strike="noStrike">
                          <a:effectLst/>
                        </a:rPr>
                        <a:t>4</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Dulaglutide </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3087830165"/>
                  </a:ext>
                </a:extLst>
              </a:tr>
              <a:tr h="241129">
                <a:tc>
                  <a:txBody>
                    <a:bodyPr/>
                    <a:lstStyle/>
                    <a:p>
                      <a:pPr algn="ctr" fontAlgn="ctr"/>
                      <a:r>
                        <a:rPr lang="en-US" sz="1400" b="1" u="none" strike="noStrike">
                          <a:effectLst/>
                        </a:rPr>
                        <a:t>5</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2934070736"/>
                  </a:ext>
                </a:extLst>
              </a:tr>
              <a:tr h="241129">
                <a:tc>
                  <a:txBody>
                    <a:bodyPr/>
                    <a:lstStyle/>
                    <a:p>
                      <a:pPr algn="ctr" fontAlgn="ctr"/>
                      <a:r>
                        <a:rPr lang="en-US" sz="1400" b="1" u="none" strike="noStrike">
                          <a:effectLst/>
                        </a:rPr>
                        <a:t>6</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2885308222"/>
                  </a:ext>
                </a:extLst>
              </a:tr>
              <a:tr h="241129">
                <a:tc>
                  <a:txBody>
                    <a:bodyPr/>
                    <a:lstStyle/>
                    <a:p>
                      <a:pPr algn="ctr" fontAlgn="ctr"/>
                      <a:r>
                        <a:rPr lang="en-US" sz="1400" b="1" u="none" strike="noStrike">
                          <a:effectLst/>
                        </a:rPr>
                        <a:t>7</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Other </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154687682"/>
                  </a:ext>
                </a:extLst>
              </a:tr>
              <a:tr h="241129">
                <a:tc>
                  <a:txBody>
                    <a:bodyPr/>
                    <a:lstStyle/>
                    <a:p>
                      <a:pPr algn="ctr" fontAlgn="ctr"/>
                      <a:r>
                        <a:rPr lang="en-US" sz="1400" b="1" u="none" strike="noStrike">
                          <a:effectLst/>
                        </a:rPr>
                        <a:t>8</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Dulaglutide </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3511534740"/>
                  </a:ext>
                </a:extLst>
              </a:tr>
              <a:tr h="241129">
                <a:tc>
                  <a:txBody>
                    <a:bodyPr/>
                    <a:lstStyle/>
                    <a:p>
                      <a:pPr algn="ctr" fontAlgn="ctr"/>
                      <a:r>
                        <a:rPr lang="en-US" sz="1400" b="1" u="none" strike="noStrike">
                          <a:effectLst/>
                        </a:rPr>
                        <a:t>9</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Medium</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351392517"/>
                  </a:ext>
                </a:extLst>
              </a:tr>
              <a:tr h="241129">
                <a:tc>
                  <a:txBody>
                    <a:bodyPr/>
                    <a:lstStyle/>
                    <a:p>
                      <a:pPr algn="ctr" fontAlgn="ctr"/>
                      <a:r>
                        <a:rPr lang="en-US" sz="1400" b="1" u="none" strike="noStrike">
                          <a:effectLst/>
                        </a:rPr>
                        <a:t>10</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Semaglutide</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2303796178"/>
                  </a:ext>
                </a:extLst>
              </a:tr>
              <a:tr h="241129">
                <a:tc>
                  <a:txBody>
                    <a:bodyPr/>
                    <a:lstStyle/>
                    <a:p>
                      <a:pPr algn="ctr" fontAlgn="ctr"/>
                      <a:r>
                        <a:rPr lang="en-US" sz="1400" b="1" u="none" strike="noStrike">
                          <a:effectLst/>
                        </a:rPr>
                        <a:t>11</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2717872138"/>
                  </a:ext>
                </a:extLst>
              </a:tr>
              <a:tr h="241129">
                <a:tc>
                  <a:txBody>
                    <a:bodyPr/>
                    <a:lstStyle/>
                    <a:p>
                      <a:pPr algn="ctr" fontAlgn="ctr"/>
                      <a:r>
                        <a:rPr lang="en-US" sz="1400" b="1" u="none" strike="noStrike">
                          <a:effectLst/>
                        </a:rPr>
                        <a:t>12</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684461380"/>
                  </a:ext>
                </a:extLst>
              </a:tr>
              <a:tr h="241129">
                <a:tc>
                  <a:txBody>
                    <a:bodyPr/>
                    <a:lstStyle/>
                    <a:p>
                      <a:pPr algn="ctr" fontAlgn="ctr"/>
                      <a:r>
                        <a:rPr lang="en-US" sz="1400" b="1" u="none" strike="noStrike">
                          <a:effectLst/>
                        </a:rPr>
                        <a:t>13</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1040875592"/>
                  </a:ext>
                </a:extLst>
              </a:tr>
              <a:tr h="241129">
                <a:tc>
                  <a:txBody>
                    <a:bodyPr/>
                    <a:lstStyle/>
                    <a:p>
                      <a:pPr algn="ctr" fontAlgn="ctr"/>
                      <a:r>
                        <a:rPr lang="en-US" sz="1400" b="1" u="none" strike="noStrike">
                          <a:effectLst/>
                        </a:rPr>
                        <a:t>14</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Dulaglutide </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Medium</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3147172809"/>
                  </a:ext>
                </a:extLst>
              </a:tr>
              <a:tr h="241129">
                <a:tc>
                  <a:txBody>
                    <a:bodyPr/>
                    <a:lstStyle/>
                    <a:p>
                      <a:pPr algn="ctr" fontAlgn="ctr"/>
                      <a:r>
                        <a:rPr lang="en-US" sz="1400" b="1" u="none" strike="noStrike">
                          <a:effectLst/>
                        </a:rPr>
                        <a:t>15</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GLP-1 Injection</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Semaglutide</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Medium</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209603883"/>
                  </a:ext>
                </a:extLst>
              </a:tr>
              <a:tr h="241129">
                <a:tc>
                  <a:txBody>
                    <a:bodyPr/>
                    <a:lstStyle/>
                    <a:p>
                      <a:pPr algn="ctr" fontAlgn="ctr"/>
                      <a:r>
                        <a:rPr lang="en-US" sz="1400" b="1" u="none" strike="noStrike">
                          <a:effectLst/>
                        </a:rPr>
                        <a:t>16</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4195612479"/>
                  </a:ext>
                </a:extLst>
              </a:tr>
              <a:tr h="241129">
                <a:tc>
                  <a:txBody>
                    <a:bodyPr/>
                    <a:lstStyle/>
                    <a:p>
                      <a:pPr algn="ctr" fontAlgn="ctr"/>
                      <a:r>
                        <a:rPr lang="en-US" sz="1400" b="1" u="none" strike="noStrike">
                          <a:effectLst/>
                        </a:rPr>
                        <a:t>17</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3279552827"/>
                  </a:ext>
                </a:extLst>
              </a:tr>
              <a:tr h="241129">
                <a:tc>
                  <a:txBody>
                    <a:bodyPr/>
                    <a:lstStyle/>
                    <a:p>
                      <a:pPr algn="ctr" fontAlgn="ctr"/>
                      <a:r>
                        <a:rPr lang="en-US" sz="1400" b="1" u="none" strike="noStrike">
                          <a:effectLst/>
                        </a:rPr>
                        <a:t>18</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Dulaglutide </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1287033715"/>
                  </a:ext>
                </a:extLst>
              </a:tr>
              <a:tr h="241129">
                <a:tc>
                  <a:txBody>
                    <a:bodyPr/>
                    <a:lstStyle/>
                    <a:p>
                      <a:pPr algn="ctr" fontAlgn="ctr"/>
                      <a:r>
                        <a:rPr lang="en-US" sz="1400" b="1" u="none" strike="noStrike">
                          <a:effectLst/>
                        </a:rPr>
                        <a:t>19</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1789768081"/>
                  </a:ext>
                </a:extLst>
              </a:tr>
              <a:tr h="241129">
                <a:tc>
                  <a:txBody>
                    <a:bodyPr/>
                    <a:lstStyle/>
                    <a:p>
                      <a:pPr algn="ctr" fontAlgn="ctr"/>
                      <a:r>
                        <a:rPr lang="en-US" sz="1400" b="1" u="none" strike="noStrike">
                          <a:effectLst/>
                        </a:rPr>
                        <a:t>20</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Dulaglutide </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1364282214"/>
                  </a:ext>
                </a:extLst>
              </a:tr>
              <a:tr h="241129">
                <a:tc>
                  <a:txBody>
                    <a:bodyPr/>
                    <a:lstStyle/>
                    <a:p>
                      <a:pPr algn="ctr" fontAlgn="ctr"/>
                      <a:r>
                        <a:rPr lang="en-US" sz="1400" b="1" u="none" strike="noStrike">
                          <a:effectLst/>
                        </a:rPr>
                        <a:t>21</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GLP-1 Injection</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Liraglutide</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3069443915"/>
                  </a:ext>
                </a:extLst>
              </a:tr>
              <a:tr h="241129">
                <a:tc>
                  <a:txBody>
                    <a:bodyPr/>
                    <a:lstStyle/>
                    <a:p>
                      <a:pPr algn="ctr" fontAlgn="ctr"/>
                      <a:r>
                        <a:rPr lang="en-US" sz="1400" b="1" u="none" strike="noStrike">
                          <a:effectLst/>
                        </a:rPr>
                        <a:t>22</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GLP-1 Injection</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Semaglutide</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2393167739"/>
                  </a:ext>
                </a:extLst>
              </a:tr>
              <a:tr h="241129">
                <a:tc>
                  <a:txBody>
                    <a:bodyPr/>
                    <a:lstStyle/>
                    <a:p>
                      <a:pPr algn="ctr" fontAlgn="ctr"/>
                      <a:r>
                        <a:rPr lang="en-US" sz="1400" b="1" u="none" strike="noStrike">
                          <a:effectLst/>
                        </a:rPr>
                        <a:t>23</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Dulaglutide </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471675602"/>
                  </a:ext>
                </a:extLst>
              </a:tr>
              <a:tr h="241129">
                <a:tc>
                  <a:txBody>
                    <a:bodyPr/>
                    <a:lstStyle/>
                    <a:p>
                      <a:pPr algn="ctr" fontAlgn="ctr"/>
                      <a:r>
                        <a:rPr lang="en-US" sz="1400" b="1" u="none" strike="noStrike">
                          <a:effectLst/>
                        </a:rPr>
                        <a:t>24</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Other</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3809264480"/>
                  </a:ext>
                </a:extLst>
              </a:tr>
              <a:tr h="241129">
                <a:tc>
                  <a:txBody>
                    <a:bodyPr/>
                    <a:lstStyle/>
                    <a:p>
                      <a:pPr algn="ctr" fontAlgn="ctr"/>
                      <a:r>
                        <a:rPr lang="en-US" sz="1400" b="1" u="none" strike="noStrike">
                          <a:effectLst/>
                        </a:rPr>
                        <a:t>25</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Semaglutide</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Medium</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4240249852"/>
                  </a:ext>
                </a:extLst>
              </a:tr>
              <a:tr h="241129">
                <a:tc>
                  <a:txBody>
                    <a:bodyPr/>
                    <a:lstStyle/>
                    <a:p>
                      <a:pPr algn="ctr" fontAlgn="ctr"/>
                      <a:r>
                        <a:rPr lang="en-US" sz="1400" b="1" u="none" strike="noStrike">
                          <a:effectLst/>
                        </a:rPr>
                        <a:t>26</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3110721530"/>
                  </a:ext>
                </a:extLst>
              </a:tr>
              <a:tr h="241129">
                <a:tc>
                  <a:txBody>
                    <a:bodyPr/>
                    <a:lstStyle/>
                    <a:p>
                      <a:pPr algn="ctr" fontAlgn="ctr"/>
                      <a:r>
                        <a:rPr lang="en-US" sz="1400" b="1" u="none" strike="noStrike">
                          <a:effectLst/>
                        </a:rPr>
                        <a:t>27</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Other </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734303347"/>
                  </a:ext>
                </a:extLst>
              </a:tr>
              <a:tr h="241129">
                <a:tc>
                  <a:txBody>
                    <a:bodyPr/>
                    <a:lstStyle/>
                    <a:p>
                      <a:pPr algn="ctr" fontAlgn="ctr"/>
                      <a:r>
                        <a:rPr lang="en-US" sz="1400" b="1" u="none" strike="noStrike">
                          <a:effectLst/>
                        </a:rPr>
                        <a:t>28</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30-49</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3907924435"/>
                  </a:ext>
                </a:extLst>
              </a:tr>
              <a:tr h="241129">
                <a:tc>
                  <a:txBody>
                    <a:bodyPr/>
                    <a:lstStyle/>
                    <a:p>
                      <a:pPr algn="ctr" fontAlgn="ctr"/>
                      <a:r>
                        <a:rPr lang="en-US" sz="1400" b="1" u="none" strike="noStrike">
                          <a:effectLst/>
                        </a:rPr>
                        <a:t>29</a:t>
                      </a:r>
                      <a:endParaRPr lang="en-US" sz="1400" b="1" i="0" u="none" strike="noStrike">
                        <a:solidFill>
                          <a:srgbClr val="000000"/>
                        </a:solidFill>
                        <a:effectLst/>
                        <a:latin typeface="Open Sans" panose="020B0606030504020204" pitchFamily="34" charset="0"/>
                      </a:endParaRPr>
                    </a:p>
                  </a:txBody>
                  <a:tcPr marL="8771" marR="8771" marT="8771" marB="0" anchor="ctr">
                    <a:solidFill>
                      <a:schemeClr val="bg1"/>
                    </a:solidFill>
                  </a:tcP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GLP-1 Injection</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Liraglutide</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2574033218"/>
                  </a:ext>
                </a:extLst>
              </a:tr>
              <a:tr h="241129">
                <a:tc>
                  <a:txBody>
                    <a:bodyPr/>
                    <a:lstStyle/>
                    <a:p>
                      <a:pPr algn="ctr" fontAlgn="ctr"/>
                      <a:r>
                        <a:rPr lang="en-US" sz="1400" b="1" u="none" strike="noStrike">
                          <a:effectLst/>
                        </a:rPr>
                        <a:t>30</a:t>
                      </a:r>
                      <a:endParaRPr lang="en-US" sz="1400" b="1" i="0" u="none" strike="noStrike">
                        <a:solidFill>
                          <a:srgbClr val="000000"/>
                        </a:solidFill>
                        <a:effectLst/>
                        <a:latin typeface="Open Sans" panose="020B0606030504020204" pitchFamily="34" charset="0"/>
                      </a:endParaRPr>
                    </a:p>
                  </a:txBody>
                  <a:tcPr marL="8771" marR="8771" marT="8771" marB="0" anchor="ct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Oral</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N/A</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3996824375"/>
                  </a:ext>
                </a:extLst>
              </a:tr>
              <a:tr h="241129">
                <a:tc>
                  <a:txBody>
                    <a:bodyPr/>
                    <a:lstStyle/>
                    <a:p>
                      <a:pPr algn="ctr" fontAlgn="ctr"/>
                      <a:r>
                        <a:rPr lang="en-US" sz="1400" b="1" u="none" strike="noStrike">
                          <a:effectLst/>
                        </a:rPr>
                        <a:t>31</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65+</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solidFill>
                      <a:schemeClr val="bg1"/>
                    </a:solidFill>
                  </a:tcPr>
                </a:tc>
                <a:tc>
                  <a:txBody>
                    <a:bodyPr/>
                    <a:lstStyle/>
                    <a:p>
                      <a:pPr algn="ctr" fontAlgn="ctr"/>
                      <a:r>
                        <a:rPr lang="en-US" sz="1400" u="none" strike="noStrike">
                          <a:effectLst/>
                        </a:rPr>
                        <a:t>Oral &amp; GLP-1</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Semaglutide</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solidFill>
                      <a:schemeClr val="bg1"/>
                    </a:solidFill>
                  </a:tcPr>
                </a:tc>
                <a:extLst>
                  <a:ext uri="{0D108BD9-81ED-4DB2-BD59-A6C34878D82A}">
                    <a16:rowId xmlns:a16="http://schemas.microsoft.com/office/drawing/2014/main" val="91420271"/>
                  </a:ext>
                </a:extLst>
              </a:tr>
              <a:tr h="241129">
                <a:tc>
                  <a:txBody>
                    <a:bodyPr/>
                    <a:lstStyle/>
                    <a:p>
                      <a:pPr algn="ctr" fontAlgn="ctr"/>
                      <a:r>
                        <a:rPr lang="en-US" sz="1400" b="1" u="none" strike="noStrike">
                          <a:effectLst/>
                        </a:rPr>
                        <a:t>32</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50-64</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771" marR="8771" marT="8771" marB="0" anchor="ctr"/>
                </a:tc>
                <a:tc>
                  <a:txBody>
                    <a:bodyPr/>
                    <a:lstStyle/>
                    <a:p>
                      <a:pPr algn="ctr" fontAlgn="ctr"/>
                      <a:r>
                        <a:rPr lang="en-US" sz="1400" u="none" strike="noStrike">
                          <a:effectLst/>
                        </a:rPr>
                        <a:t>GLP-1 Injection</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Other </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Yes</a:t>
                      </a:r>
                      <a:endParaRPr lang="en-US" sz="1400" b="1" i="0" u="none" strike="noStrike">
                        <a:solidFill>
                          <a:srgbClr val="000000"/>
                        </a:solidFill>
                        <a:effectLst/>
                        <a:latin typeface="Arial" panose="020B0604020202020204" pitchFamily="34" charset="0"/>
                      </a:endParaRPr>
                    </a:p>
                  </a:txBody>
                  <a:tcPr marL="8771" marR="8771" marT="8771" marB="0" anchor="ctr"/>
                </a:tc>
                <a:tc>
                  <a:txBody>
                    <a:bodyPr/>
                    <a:lstStyle/>
                    <a:p>
                      <a:pPr algn="ctr" fontAlgn="ctr"/>
                      <a:r>
                        <a:rPr lang="en-US" sz="1400" u="none" strike="noStrike">
                          <a:effectLst/>
                        </a:rPr>
                        <a:t>High</a:t>
                      </a:r>
                      <a:endParaRPr lang="en-US" sz="1400" b="1" i="0" u="none" strike="noStrike">
                        <a:solidFill>
                          <a:srgbClr val="000000"/>
                        </a:solidFill>
                        <a:effectLst/>
                        <a:latin typeface="Arial" panose="020B0604020202020204" pitchFamily="34" charset="0"/>
                      </a:endParaRPr>
                    </a:p>
                  </a:txBody>
                  <a:tcPr marL="8771" marR="8771" marT="8771" marB="0" anchor="ctr"/>
                </a:tc>
                <a:extLst>
                  <a:ext uri="{0D108BD9-81ED-4DB2-BD59-A6C34878D82A}">
                    <a16:rowId xmlns:a16="http://schemas.microsoft.com/office/drawing/2014/main" val="597703481"/>
                  </a:ext>
                </a:extLst>
              </a:tr>
            </a:tbl>
          </a:graphicData>
        </a:graphic>
      </p:graphicFrame>
      <p:pic>
        <p:nvPicPr>
          <p:cNvPr id="5" name="Graphic 4">
            <a:extLst>
              <a:ext uri="{FF2B5EF4-FFF2-40B4-BE49-F238E27FC236}">
                <a16:creationId xmlns:a16="http://schemas.microsoft.com/office/drawing/2014/main" id="{E1341C59-56CE-C53F-C9BB-8736119EFD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466545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2E226C6-61FF-4B8C-B0DF-CE38C02D6C48}"/>
              </a:ext>
            </a:extLst>
          </p:cNvPr>
          <p:cNvSpPr>
            <a:spLocks noGrp="1"/>
          </p:cNvSpPr>
          <p:nvPr>
            <p:ph type="title"/>
          </p:nvPr>
        </p:nvSpPr>
        <p:spPr>
          <a:xfrm>
            <a:off x="2290020" y="547690"/>
            <a:ext cx="13712103" cy="692304"/>
          </a:xfrm>
        </p:spPr>
        <p:txBody>
          <a:bodyPr/>
          <a:lstStyle/>
          <a:p>
            <a:r>
              <a:rPr lang="en-US"/>
              <a:t>Collateral | Study Materials &amp; Artifacts</a:t>
            </a:r>
          </a:p>
        </p:txBody>
      </p:sp>
      <p:sp>
        <p:nvSpPr>
          <p:cNvPr id="13" name="Content Placeholder 12">
            <a:extLst>
              <a:ext uri="{FF2B5EF4-FFF2-40B4-BE49-F238E27FC236}">
                <a16:creationId xmlns:a16="http://schemas.microsoft.com/office/drawing/2014/main" id="{ED75812B-511C-4C45-B404-C04FD7E12C62}"/>
              </a:ext>
            </a:extLst>
          </p:cNvPr>
          <p:cNvSpPr>
            <a:spLocks noGrp="1"/>
          </p:cNvSpPr>
          <p:nvPr>
            <p:ph sz="half" idx="2"/>
          </p:nvPr>
        </p:nvSpPr>
        <p:spPr>
          <a:xfrm>
            <a:off x="4896716" y="1753466"/>
            <a:ext cx="4594738" cy="5526882"/>
          </a:xfrm>
        </p:spPr>
        <p:txBody>
          <a:bodyPr/>
          <a:lstStyle/>
          <a:p>
            <a:pPr marL="0" indent="0" algn="ctr">
              <a:buNone/>
              <a:defRPr/>
            </a:pPr>
            <a:r>
              <a:rPr lang="en-US" sz="2454" dirty="0">
                <a:solidFill>
                  <a:schemeClr val="accent2"/>
                </a:solidFill>
                <a:latin typeface="Open Sans"/>
              </a:rPr>
              <a:t>Study Phone</a:t>
            </a:r>
          </a:p>
          <a:p>
            <a:pPr marL="0" indent="0">
              <a:buNone/>
            </a:pPr>
            <a:r>
              <a:rPr lang="en-US" dirty="0"/>
              <a:t>Study phone was an iPhone 8 with a clickable home button</a:t>
            </a:r>
          </a:p>
          <a:p>
            <a:r>
              <a:rPr lang="en-US" b="0" dirty="0"/>
              <a:t>The iPhone used in the study was not always the same model and/ or type that the participant uses</a:t>
            </a:r>
          </a:p>
          <a:p>
            <a:r>
              <a:rPr lang="en-US" b="0" dirty="0"/>
              <a:t>Because of this, some participants experienced technological struggles. They often required extra help from the moderators to navigate the phone itself rather than the app.</a:t>
            </a:r>
          </a:p>
        </p:txBody>
      </p:sp>
      <p:sp>
        <p:nvSpPr>
          <p:cNvPr id="3" name="Content Placeholder 2">
            <a:extLst>
              <a:ext uri="{FF2B5EF4-FFF2-40B4-BE49-F238E27FC236}">
                <a16:creationId xmlns:a16="http://schemas.microsoft.com/office/drawing/2014/main" id="{E2488863-A6B5-6356-C9BD-745E14B99D1E}"/>
              </a:ext>
            </a:extLst>
          </p:cNvPr>
          <p:cNvSpPr>
            <a:spLocks noGrp="1"/>
          </p:cNvSpPr>
          <p:nvPr>
            <p:ph sz="half" idx="11"/>
          </p:nvPr>
        </p:nvSpPr>
        <p:spPr>
          <a:xfrm>
            <a:off x="9494693" y="1753466"/>
            <a:ext cx="4376791" cy="5526882"/>
          </a:xfrm>
        </p:spPr>
        <p:txBody>
          <a:bodyPr/>
          <a:lstStyle/>
          <a:p>
            <a:pPr marL="0" indent="0" algn="ctr">
              <a:buNone/>
              <a:defRPr/>
            </a:pPr>
            <a:r>
              <a:rPr lang="en-US" sz="2454" dirty="0">
                <a:solidFill>
                  <a:schemeClr val="accent2"/>
                </a:solidFill>
                <a:latin typeface="Open Sans"/>
              </a:rPr>
              <a:t>Soft (Not Coded) Prototype</a:t>
            </a:r>
          </a:p>
          <a:p>
            <a:pPr marL="0" indent="0">
              <a:buNone/>
            </a:pPr>
            <a:r>
              <a:rPr lang="en-US" dirty="0"/>
              <a:t>Both workflows ran on the Safari web browser on mobile version of Adobe XD</a:t>
            </a:r>
          </a:p>
          <a:p>
            <a:r>
              <a:rPr lang="en-US" b="0" dirty="0"/>
              <a:t>Some user errors occurred because participants used functions of Safari navigation rather than the Workflow navigation. These were corrected by the moderator.</a:t>
            </a:r>
          </a:p>
          <a:p>
            <a:r>
              <a:rPr lang="en-US" b="0" dirty="0"/>
              <a:t>Participants sometimes used the safari “back” button or accidentally hit the “share” button.</a:t>
            </a:r>
          </a:p>
          <a:p>
            <a:endParaRPr lang="en-US" b="0" dirty="0"/>
          </a:p>
        </p:txBody>
      </p:sp>
      <p:grpSp>
        <p:nvGrpSpPr>
          <p:cNvPr id="25" name="Group 24">
            <a:extLst>
              <a:ext uri="{FF2B5EF4-FFF2-40B4-BE49-F238E27FC236}">
                <a16:creationId xmlns:a16="http://schemas.microsoft.com/office/drawing/2014/main" id="{28DBAACC-BBF1-0578-D8A7-52ADC2867AB3}"/>
              </a:ext>
            </a:extLst>
          </p:cNvPr>
          <p:cNvGrpSpPr/>
          <p:nvPr/>
        </p:nvGrpSpPr>
        <p:grpSpPr>
          <a:xfrm>
            <a:off x="10470716" y="6235434"/>
            <a:ext cx="2145417" cy="2158410"/>
            <a:chOff x="6909126" y="6185647"/>
            <a:chExt cx="2097741" cy="2110445"/>
          </a:xfrm>
        </p:grpSpPr>
        <p:grpSp>
          <p:nvGrpSpPr>
            <p:cNvPr id="10" name="Group 9">
              <a:extLst>
                <a:ext uri="{FF2B5EF4-FFF2-40B4-BE49-F238E27FC236}">
                  <a16:creationId xmlns:a16="http://schemas.microsoft.com/office/drawing/2014/main" id="{5ECD9AA4-FDE0-709E-DEE8-F6BD1F1DBF4D}"/>
                </a:ext>
              </a:extLst>
            </p:cNvPr>
            <p:cNvGrpSpPr/>
            <p:nvPr/>
          </p:nvGrpSpPr>
          <p:grpSpPr>
            <a:xfrm>
              <a:off x="7157426" y="6185647"/>
              <a:ext cx="1646773" cy="1928604"/>
              <a:chOff x="6416255" y="5858875"/>
              <a:chExt cx="2707083" cy="3170376"/>
            </a:xfrm>
          </p:grpSpPr>
          <p:pic>
            <p:nvPicPr>
              <p:cNvPr id="8" name="Picture 7" descr="A picture containing text, screenshot, design&#10;&#10;Description automatically generated">
                <a:extLst>
                  <a:ext uri="{FF2B5EF4-FFF2-40B4-BE49-F238E27FC236}">
                    <a16:creationId xmlns:a16="http://schemas.microsoft.com/office/drawing/2014/main" id="{E7FE0D3B-08FB-9930-B522-A46E8B04DF66}"/>
                  </a:ext>
                </a:extLst>
              </p:cNvPr>
              <p:cNvPicPr>
                <a:picLocks noChangeAspect="1"/>
              </p:cNvPicPr>
              <p:nvPr/>
            </p:nvPicPr>
            <p:blipFill rotWithShape="1">
              <a:blip r:embed="rId3">
                <a:extLst>
                  <a:ext uri="{28A0092B-C50C-407E-A947-70E740481C1C}">
                    <a14:useLocalDpi xmlns:a14="http://schemas.microsoft.com/office/drawing/2010/main" val="0"/>
                  </a:ext>
                </a:extLst>
              </a:blip>
              <a:srcRect t="82537"/>
              <a:stretch/>
            </p:blipFill>
            <p:spPr>
              <a:xfrm>
                <a:off x="6421461" y="8005608"/>
                <a:ext cx="2701877" cy="1023643"/>
              </a:xfrm>
              <a:prstGeom prst="rect">
                <a:avLst/>
              </a:prstGeom>
            </p:spPr>
          </p:pic>
          <p:pic>
            <p:nvPicPr>
              <p:cNvPr id="9" name="Picture 8">
                <a:extLst>
                  <a:ext uri="{FF2B5EF4-FFF2-40B4-BE49-F238E27FC236}">
                    <a16:creationId xmlns:a16="http://schemas.microsoft.com/office/drawing/2014/main" id="{E711157E-D70C-ABEB-3A1C-4EC34ACB9B9C}"/>
                  </a:ext>
                </a:extLst>
              </p:cNvPr>
              <p:cNvPicPr>
                <a:picLocks noChangeAspect="1"/>
              </p:cNvPicPr>
              <p:nvPr/>
            </p:nvPicPr>
            <p:blipFill rotWithShape="1">
              <a:blip r:embed="rId4"/>
              <a:srcRect t="44051" b="-1"/>
              <a:stretch/>
            </p:blipFill>
            <p:spPr>
              <a:xfrm>
                <a:off x="6416255" y="5858875"/>
                <a:ext cx="2701877" cy="2213967"/>
              </a:xfrm>
              <a:prstGeom prst="rect">
                <a:avLst/>
              </a:prstGeom>
            </p:spPr>
          </p:pic>
        </p:grpSp>
        <p:sp>
          <p:nvSpPr>
            <p:cNvPr id="18" name="Oval 17">
              <a:extLst>
                <a:ext uri="{FF2B5EF4-FFF2-40B4-BE49-F238E27FC236}">
                  <a16:creationId xmlns:a16="http://schemas.microsoft.com/office/drawing/2014/main" id="{4489E0B9-53CE-0271-EC9A-C7C58047DDA6}"/>
                </a:ext>
              </a:extLst>
            </p:cNvPr>
            <p:cNvSpPr/>
            <p:nvPr/>
          </p:nvSpPr>
          <p:spPr>
            <a:xfrm>
              <a:off x="6909126" y="7491548"/>
              <a:ext cx="2097741" cy="804544"/>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grpSp>
      <p:pic>
        <p:nvPicPr>
          <p:cNvPr id="20" name="Picture 19">
            <a:extLst>
              <a:ext uri="{FF2B5EF4-FFF2-40B4-BE49-F238E27FC236}">
                <a16:creationId xmlns:a16="http://schemas.microsoft.com/office/drawing/2014/main" id="{2FC80DB9-B7CF-6B4D-981D-348E088C2E4B}"/>
              </a:ext>
            </a:extLst>
          </p:cNvPr>
          <p:cNvPicPr>
            <a:picLocks noChangeAspect="1"/>
          </p:cNvPicPr>
          <p:nvPr/>
        </p:nvPicPr>
        <p:blipFill rotWithShape="1">
          <a:blip r:embed="rId5"/>
          <a:srcRect l="16587" t="17778" r="27860" b="26670"/>
          <a:stretch/>
        </p:blipFill>
        <p:spPr>
          <a:xfrm>
            <a:off x="5151240" y="6008611"/>
            <a:ext cx="3992761" cy="2612057"/>
          </a:xfrm>
          <a:prstGeom prst="rect">
            <a:avLst/>
          </a:prstGeom>
        </p:spPr>
      </p:pic>
      <p:sp>
        <p:nvSpPr>
          <p:cNvPr id="37" name="TextBox 36">
            <a:extLst>
              <a:ext uri="{FF2B5EF4-FFF2-40B4-BE49-F238E27FC236}">
                <a16:creationId xmlns:a16="http://schemas.microsoft.com/office/drawing/2014/main" id="{0981C837-1077-5FA6-B9BA-36EE3B9A0002}"/>
              </a:ext>
            </a:extLst>
          </p:cNvPr>
          <p:cNvSpPr txBox="1"/>
          <p:nvPr/>
        </p:nvSpPr>
        <p:spPr>
          <a:xfrm>
            <a:off x="5789569" y="8669281"/>
            <a:ext cx="4376791" cy="287557"/>
          </a:xfrm>
          <a:prstGeom prst="rect">
            <a:avLst/>
          </a:prstGeom>
          <a:noFill/>
        </p:spPr>
        <p:txBody>
          <a:bodyPr wrap="square" rtlCol="0">
            <a:spAutoFit/>
          </a:bodyPr>
          <a:lstStyle/>
          <a:p>
            <a:pPr defTabSz="467578">
              <a:buClrTx/>
            </a:pPr>
            <a:r>
              <a:rPr lang="en-US" sz="1227" i="1" kern="1200" dirty="0">
                <a:solidFill>
                  <a:prstClr val="black"/>
                </a:solidFill>
                <a:latin typeface="Open Sans"/>
                <a:ea typeface="+mn-ea"/>
                <a:cs typeface="+mn-cs"/>
              </a:rPr>
              <a:t>An iPhone 8 was used for this study</a:t>
            </a:r>
          </a:p>
        </p:txBody>
      </p:sp>
      <p:sp>
        <p:nvSpPr>
          <p:cNvPr id="38" name="TextBox 37">
            <a:extLst>
              <a:ext uri="{FF2B5EF4-FFF2-40B4-BE49-F238E27FC236}">
                <a16:creationId xmlns:a16="http://schemas.microsoft.com/office/drawing/2014/main" id="{C1227925-E96B-F0EE-0F8F-DE25B3EC75F0}"/>
              </a:ext>
            </a:extLst>
          </p:cNvPr>
          <p:cNvSpPr txBox="1"/>
          <p:nvPr/>
        </p:nvSpPr>
        <p:spPr>
          <a:xfrm>
            <a:off x="9961596" y="8669281"/>
            <a:ext cx="3830537" cy="287557"/>
          </a:xfrm>
          <a:prstGeom prst="rect">
            <a:avLst/>
          </a:prstGeom>
          <a:noFill/>
        </p:spPr>
        <p:txBody>
          <a:bodyPr wrap="square" rtlCol="0">
            <a:spAutoFit/>
          </a:bodyPr>
          <a:lstStyle/>
          <a:p>
            <a:pPr defTabSz="467578">
              <a:buClrTx/>
            </a:pPr>
            <a:r>
              <a:rPr lang="en-US" sz="1227" i="1" kern="1200">
                <a:solidFill>
                  <a:prstClr val="black"/>
                </a:solidFill>
                <a:latin typeface="Open Sans"/>
                <a:ea typeface="+mn-ea"/>
                <a:cs typeface="+mn-cs"/>
              </a:rPr>
              <a:t>The prototype ran on the Safari web browser</a:t>
            </a:r>
          </a:p>
        </p:txBody>
      </p:sp>
      <p:pic>
        <p:nvPicPr>
          <p:cNvPr id="2" name="Graphic 1">
            <a:extLst>
              <a:ext uri="{FF2B5EF4-FFF2-40B4-BE49-F238E27FC236}">
                <a16:creationId xmlns:a16="http://schemas.microsoft.com/office/drawing/2014/main" id="{BD139935-3279-4FF7-C5F0-96077A0290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475994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2E226C6-61FF-4B8C-B0DF-CE38C02D6C48}"/>
              </a:ext>
            </a:extLst>
          </p:cNvPr>
          <p:cNvSpPr>
            <a:spLocks noGrp="1"/>
          </p:cNvSpPr>
          <p:nvPr>
            <p:ph type="title"/>
          </p:nvPr>
        </p:nvSpPr>
        <p:spPr>
          <a:xfrm>
            <a:off x="2290020" y="547690"/>
            <a:ext cx="13712103" cy="692304"/>
          </a:xfrm>
        </p:spPr>
        <p:txBody>
          <a:bodyPr/>
          <a:lstStyle/>
          <a:p>
            <a:r>
              <a:rPr lang="en-US"/>
              <a:t>Collateral | Autoinjectors and QRG </a:t>
            </a:r>
          </a:p>
        </p:txBody>
      </p:sp>
      <p:sp>
        <p:nvSpPr>
          <p:cNvPr id="13" name="Content Placeholder 12">
            <a:extLst>
              <a:ext uri="{FF2B5EF4-FFF2-40B4-BE49-F238E27FC236}">
                <a16:creationId xmlns:a16="http://schemas.microsoft.com/office/drawing/2014/main" id="{ED75812B-511C-4C45-B404-C04FD7E12C62}"/>
              </a:ext>
            </a:extLst>
          </p:cNvPr>
          <p:cNvSpPr>
            <a:spLocks noGrp="1"/>
          </p:cNvSpPr>
          <p:nvPr>
            <p:ph sz="half" idx="2"/>
          </p:nvPr>
        </p:nvSpPr>
        <p:spPr>
          <a:xfrm>
            <a:off x="4119647" y="1761501"/>
            <a:ext cx="4597345" cy="5526882"/>
          </a:xfrm>
        </p:spPr>
        <p:txBody>
          <a:bodyPr/>
          <a:lstStyle/>
          <a:p>
            <a:pPr marL="0" indent="0" algn="ctr">
              <a:buNone/>
              <a:defRPr/>
            </a:pPr>
            <a:r>
              <a:rPr lang="en-US" sz="2454" dirty="0">
                <a:solidFill>
                  <a:schemeClr val="accent2"/>
                </a:solidFill>
                <a:latin typeface="Open Sans"/>
              </a:rPr>
              <a:t>Injector Trainers</a:t>
            </a:r>
          </a:p>
          <a:p>
            <a:pPr marL="0" indent="0">
              <a:buNone/>
              <a:defRPr/>
            </a:pPr>
            <a:r>
              <a:rPr lang="en-US" dirty="0"/>
              <a:t>There were four different autoinjectors used in this study. </a:t>
            </a:r>
          </a:p>
          <a:p>
            <a:pPr>
              <a:defRPr/>
            </a:pPr>
            <a:r>
              <a:rPr lang="en-US" b="0" dirty="0"/>
              <a:t>Pictured top to bottom below, tamper evident workflow, redundant entry alert, NFC and QR code.</a:t>
            </a:r>
          </a:p>
        </p:txBody>
      </p:sp>
      <p:sp>
        <p:nvSpPr>
          <p:cNvPr id="17" name="Content Placeholder 16">
            <a:extLst>
              <a:ext uri="{FF2B5EF4-FFF2-40B4-BE49-F238E27FC236}">
                <a16:creationId xmlns:a16="http://schemas.microsoft.com/office/drawing/2014/main" id="{C7B75E01-0E4A-48FC-A9E1-B2F1E68A5B26}"/>
              </a:ext>
            </a:extLst>
          </p:cNvPr>
          <p:cNvSpPr>
            <a:spLocks noGrp="1"/>
          </p:cNvSpPr>
          <p:nvPr>
            <p:ph sz="half" idx="13"/>
          </p:nvPr>
        </p:nvSpPr>
        <p:spPr>
          <a:xfrm>
            <a:off x="9455753" y="1757484"/>
            <a:ext cx="4597345" cy="5526882"/>
          </a:xfrm>
        </p:spPr>
        <p:txBody>
          <a:bodyPr/>
          <a:lstStyle/>
          <a:p>
            <a:pPr marL="0" indent="0" algn="ctr">
              <a:buNone/>
              <a:defRPr/>
            </a:pPr>
            <a:r>
              <a:rPr lang="en-US" sz="2454" dirty="0">
                <a:solidFill>
                  <a:schemeClr val="accent2"/>
                </a:solidFill>
                <a:latin typeface="Open Sans"/>
              </a:rPr>
              <a:t>Printed QRG</a:t>
            </a:r>
          </a:p>
          <a:p>
            <a:pPr marL="0" indent="0">
              <a:buNone/>
            </a:pPr>
            <a:r>
              <a:rPr lang="en-US" dirty="0"/>
              <a:t>The QRG included an introduction to smart labels.</a:t>
            </a:r>
          </a:p>
          <a:p>
            <a:r>
              <a:rPr lang="en-US" b="0" dirty="0"/>
              <a:t>However, full instructions on smart label use were not included.</a:t>
            </a:r>
          </a:p>
          <a:p>
            <a:endParaRPr lang="en-US" dirty="0"/>
          </a:p>
        </p:txBody>
      </p:sp>
      <p:sp>
        <p:nvSpPr>
          <p:cNvPr id="6" name="TextBox 5">
            <a:extLst>
              <a:ext uri="{FF2B5EF4-FFF2-40B4-BE49-F238E27FC236}">
                <a16:creationId xmlns:a16="http://schemas.microsoft.com/office/drawing/2014/main" id="{002C932E-8651-55C1-8438-6F8CC0148BF7}"/>
              </a:ext>
            </a:extLst>
          </p:cNvPr>
          <p:cNvSpPr txBox="1"/>
          <p:nvPr/>
        </p:nvSpPr>
        <p:spPr>
          <a:xfrm>
            <a:off x="10290782" y="8165816"/>
            <a:ext cx="3830537" cy="287557"/>
          </a:xfrm>
          <a:prstGeom prst="rect">
            <a:avLst/>
          </a:prstGeom>
          <a:noFill/>
        </p:spPr>
        <p:txBody>
          <a:bodyPr wrap="square" rtlCol="0">
            <a:spAutoFit/>
          </a:bodyPr>
          <a:lstStyle/>
          <a:p>
            <a:pPr defTabSz="467578">
              <a:buClrTx/>
            </a:pPr>
            <a:r>
              <a:rPr lang="en-US" sz="1227" i="1" kern="1200">
                <a:solidFill>
                  <a:prstClr val="black"/>
                </a:solidFill>
                <a:latin typeface="Open Sans"/>
                <a:ea typeface="+mn-ea"/>
                <a:cs typeface="+mn-cs"/>
              </a:rPr>
              <a:t>NFC tap graphic embedded within the QRG</a:t>
            </a:r>
          </a:p>
        </p:txBody>
      </p:sp>
      <p:pic>
        <p:nvPicPr>
          <p:cNvPr id="34" name="Picture 33" descr="A close-up of a brochure&#10;&#10;Description automatically generated with low confidence">
            <a:extLst>
              <a:ext uri="{FF2B5EF4-FFF2-40B4-BE49-F238E27FC236}">
                <a16:creationId xmlns:a16="http://schemas.microsoft.com/office/drawing/2014/main" id="{7F444188-8525-F329-FA22-49B9F811E4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631829" y="4288176"/>
            <a:ext cx="4352587" cy="3264440"/>
          </a:xfrm>
          <a:prstGeom prst="rect">
            <a:avLst/>
          </a:prstGeom>
        </p:spPr>
      </p:pic>
      <p:pic>
        <p:nvPicPr>
          <p:cNvPr id="4" name="Picture 3" descr="A picture containing office supplies, writing implement, marking tools, indoor&#10;&#10;Description automatically generated">
            <a:extLst>
              <a:ext uri="{FF2B5EF4-FFF2-40B4-BE49-F238E27FC236}">
                <a16:creationId xmlns:a16="http://schemas.microsoft.com/office/drawing/2014/main" id="{5472A48C-C8FE-187C-5BDE-A2FD7E9126A8}"/>
              </a:ext>
            </a:extLst>
          </p:cNvPr>
          <p:cNvPicPr>
            <a:picLocks noChangeAspect="1"/>
          </p:cNvPicPr>
          <p:nvPr/>
        </p:nvPicPr>
        <p:blipFill rotWithShape="1">
          <a:blip r:embed="rId3">
            <a:extLst>
              <a:ext uri="{28A0092B-C50C-407E-A947-70E740481C1C}">
                <a14:useLocalDpi xmlns:a14="http://schemas.microsoft.com/office/drawing/2010/main" val="0"/>
              </a:ext>
            </a:extLst>
          </a:blip>
          <a:srcRect l="19697" r="24754"/>
          <a:stretch/>
        </p:blipFill>
        <p:spPr>
          <a:xfrm rot="5400000">
            <a:off x="4689876" y="4269764"/>
            <a:ext cx="3256694" cy="4397153"/>
          </a:xfrm>
          <a:prstGeom prst="rect">
            <a:avLst/>
          </a:prstGeom>
        </p:spPr>
      </p:pic>
      <p:sp>
        <p:nvSpPr>
          <p:cNvPr id="5" name="TextBox 4">
            <a:extLst>
              <a:ext uri="{FF2B5EF4-FFF2-40B4-BE49-F238E27FC236}">
                <a16:creationId xmlns:a16="http://schemas.microsoft.com/office/drawing/2014/main" id="{C29241ED-7A30-54CA-3154-FD023CFF753B}"/>
              </a:ext>
            </a:extLst>
          </p:cNvPr>
          <p:cNvSpPr txBox="1"/>
          <p:nvPr/>
        </p:nvSpPr>
        <p:spPr>
          <a:xfrm>
            <a:off x="4087306" y="8165816"/>
            <a:ext cx="4597345" cy="287557"/>
          </a:xfrm>
          <a:prstGeom prst="rect">
            <a:avLst/>
          </a:prstGeom>
          <a:noFill/>
        </p:spPr>
        <p:txBody>
          <a:bodyPr wrap="square" rtlCol="0">
            <a:spAutoFit/>
          </a:bodyPr>
          <a:lstStyle/>
          <a:p>
            <a:pPr defTabSz="467578">
              <a:buClrTx/>
            </a:pPr>
            <a:r>
              <a:rPr lang="en-US" sz="1227" i="1" kern="1200">
                <a:solidFill>
                  <a:prstClr val="black"/>
                </a:solidFill>
                <a:latin typeface="Open Sans"/>
                <a:ea typeface="+mn-ea"/>
                <a:cs typeface="+mn-cs"/>
              </a:rPr>
              <a:t>Four autoinjectors with smart labels used throughout the study</a:t>
            </a:r>
          </a:p>
        </p:txBody>
      </p:sp>
      <p:pic>
        <p:nvPicPr>
          <p:cNvPr id="2" name="Graphic 1">
            <a:extLst>
              <a:ext uri="{FF2B5EF4-FFF2-40B4-BE49-F238E27FC236}">
                <a16:creationId xmlns:a16="http://schemas.microsoft.com/office/drawing/2014/main" id="{CF190784-A2FA-1C69-F2D7-E6A6D4E080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285235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72EE-25EF-59AA-3C25-78133B23641D}"/>
              </a:ext>
            </a:extLst>
          </p:cNvPr>
          <p:cNvSpPr>
            <a:spLocks noGrp="1"/>
          </p:cNvSpPr>
          <p:nvPr>
            <p:ph type="title" idx="4294967295"/>
          </p:nvPr>
        </p:nvSpPr>
        <p:spPr>
          <a:xfrm>
            <a:off x="2287949" y="547147"/>
            <a:ext cx="13712753" cy="1181966"/>
          </a:xfrm>
        </p:spPr>
        <p:txBody>
          <a:bodyPr/>
          <a:lstStyle/>
          <a:p>
            <a:r>
              <a:rPr lang="en-US"/>
              <a:t>QR Code Flow</a:t>
            </a:r>
          </a:p>
        </p:txBody>
      </p:sp>
      <p:pic>
        <p:nvPicPr>
          <p:cNvPr id="8" name="Picture 7" descr="A screenshot of a phone&#10;&#10;Description automatically generated with medium confidence">
            <a:extLst>
              <a:ext uri="{FF2B5EF4-FFF2-40B4-BE49-F238E27FC236}">
                <a16:creationId xmlns:a16="http://schemas.microsoft.com/office/drawing/2014/main" id="{F46EBD6E-F9EA-86D2-2569-6387B4F0F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0773" y="4580777"/>
            <a:ext cx="2241200" cy="4153691"/>
          </a:xfrm>
          <a:prstGeom prst="rect">
            <a:avLst/>
          </a:prstGeom>
          <a:ln>
            <a:solidFill>
              <a:schemeClr val="bg1">
                <a:lumMod val="85000"/>
              </a:schemeClr>
            </a:solidFill>
          </a:ln>
        </p:spPr>
      </p:pic>
      <p:pic>
        <p:nvPicPr>
          <p:cNvPr id="10" name="Picture 9" descr="A green tick in a circle with text&#10;&#10;Description automatically generated with low confidence">
            <a:extLst>
              <a:ext uri="{FF2B5EF4-FFF2-40B4-BE49-F238E27FC236}">
                <a16:creationId xmlns:a16="http://schemas.microsoft.com/office/drawing/2014/main" id="{B8810AAF-B606-ECEF-8B9D-F112CFED06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3364" y="1661564"/>
            <a:ext cx="2241201" cy="3287095"/>
          </a:xfrm>
          <a:prstGeom prst="rect">
            <a:avLst/>
          </a:prstGeom>
          <a:ln>
            <a:solidFill>
              <a:schemeClr val="bg1">
                <a:lumMod val="85000"/>
              </a:schemeClr>
            </a:solidFill>
          </a:ln>
        </p:spPr>
      </p:pic>
      <p:pic>
        <p:nvPicPr>
          <p:cNvPr id="12" name="Picture 11" descr="A screenshot of a phone&#10;&#10;Description automatically generated with medium confidence">
            <a:extLst>
              <a:ext uri="{FF2B5EF4-FFF2-40B4-BE49-F238E27FC236}">
                <a16:creationId xmlns:a16="http://schemas.microsoft.com/office/drawing/2014/main" id="{C97D55B7-55CA-A188-4F47-742E17974B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5673" y="1661564"/>
            <a:ext cx="2241201" cy="3287095"/>
          </a:xfrm>
          <a:prstGeom prst="rect">
            <a:avLst/>
          </a:prstGeom>
          <a:ln>
            <a:solidFill>
              <a:schemeClr val="bg1">
                <a:lumMod val="85000"/>
              </a:schemeClr>
            </a:solidFill>
          </a:ln>
        </p:spPr>
      </p:pic>
      <p:pic>
        <p:nvPicPr>
          <p:cNvPr id="16" name="Picture 15" descr="A screenshot of a medical application&#10;&#10;Description automatically generated with low confidence">
            <a:extLst>
              <a:ext uri="{FF2B5EF4-FFF2-40B4-BE49-F238E27FC236}">
                <a16:creationId xmlns:a16="http://schemas.microsoft.com/office/drawing/2014/main" id="{A36C3B2C-F5DB-0003-4527-73FAAB129A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8497" y="1661564"/>
            <a:ext cx="2241201" cy="3287095"/>
          </a:xfrm>
          <a:prstGeom prst="rect">
            <a:avLst/>
          </a:prstGeom>
          <a:ln>
            <a:solidFill>
              <a:schemeClr val="bg1">
                <a:lumMod val="85000"/>
              </a:schemeClr>
            </a:solidFill>
          </a:ln>
        </p:spPr>
      </p:pic>
      <p:pic>
        <p:nvPicPr>
          <p:cNvPr id="18" name="Picture 17" descr="A screenshot of a medical application&#10;&#10;Description automatically generated with low confidence">
            <a:extLst>
              <a:ext uri="{FF2B5EF4-FFF2-40B4-BE49-F238E27FC236}">
                <a16:creationId xmlns:a16="http://schemas.microsoft.com/office/drawing/2014/main" id="{DE033ACE-8FA5-3DC6-A787-7D5172FE6A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3964" y="5447373"/>
            <a:ext cx="2241201" cy="3287095"/>
          </a:xfrm>
          <a:prstGeom prst="rect">
            <a:avLst/>
          </a:prstGeom>
        </p:spPr>
      </p:pic>
      <p:pic>
        <p:nvPicPr>
          <p:cNvPr id="20" name="Picture 19" descr="A screenshot of a phone&#10;&#10;Description automatically generated with low confidence">
            <a:extLst>
              <a:ext uri="{FF2B5EF4-FFF2-40B4-BE49-F238E27FC236}">
                <a16:creationId xmlns:a16="http://schemas.microsoft.com/office/drawing/2014/main" id="{7EF112F9-FE35-5E1F-146A-79DEE29017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7769" y="5447373"/>
            <a:ext cx="2241201" cy="3287095"/>
          </a:xfrm>
          <a:prstGeom prst="rect">
            <a:avLst/>
          </a:prstGeom>
          <a:ln>
            <a:solidFill>
              <a:schemeClr val="bg1">
                <a:lumMod val="85000"/>
              </a:schemeClr>
            </a:solidFill>
          </a:ln>
        </p:spPr>
      </p:pic>
      <p:pic>
        <p:nvPicPr>
          <p:cNvPr id="22" name="Picture 21" descr="A screenshot of a phone&#10;&#10;Description automatically generated with medium confidence">
            <a:extLst>
              <a:ext uri="{FF2B5EF4-FFF2-40B4-BE49-F238E27FC236}">
                <a16:creationId xmlns:a16="http://schemas.microsoft.com/office/drawing/2014/main" id="{5A00D0BC-814E-D581-86CA-2243A02679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61582" y="5447373"/>
            <a:ext cx="2241201" cy="3287095"/>
          </a:xfrm>
          <a:prstGeom prst="rect">
            <a:avLst/>
          </a:prstGeom>
          <a:ln>
            <a:solidFill>
              <a:schemeClr val="bg1">
                <a:lumMod val="85000"/>
              </a:schemeClr>
            </a:solidFill>
          </a:ln>
        </p:spPr>
      </p:pic>
      <p:pic>
        <p:nvPicPr>
          <p:cNvPr id="24" name="Picture 23" descr="A screenshot of a phone&#10;&#10;Description automatically generated with medium confidence">
            <a:extLst>
              <a:ext uri="{FF2B5EF4-FFF2-40B4-BE49-F238E27FC236}">
                <a16:creationId xmlns:a16="http://schemas.microsoft.com/office/drawing/2014/main" id="{B43B34A1-5602-EAEF-D7CD-DE4FBDF9EC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75395" y="5447373"/>
            <a:ext cx="2241201" cy="3287095"/>
          </a:xfrm>
          <a:prstGeom prst="rect">
            <a:avLst/>
          </a:prstGeom>
          <a:ln>
            <a:solidFill>
              <a:schemeClr val="bg1">
                <a:lumMod val="85000"/>
              </a:schemeClr>
            </a:solidFill>
          </a:ln>
        </p:spPr>
      </p:pic>
      <p:pic>
        <p:nvPicPr>
          <p:cNvPr id="26" name="Picture 25" descr="A picture containing text, screenshot, clock, design&#10;&#10;Description automatically generated">
            <a:extLst>
              <a:ext uri="{FF2B5EF4-FFF2-40B4-BE49-F238E27FC236}">
                <a16:creationId xmlns:a16="http://schemas.microsoft.com/office/drawing/2014/main" id="{EDB3BD83-4A7B-4AE5-F3FA-AD71D05AF2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61582" y="1661564"/>
            <a:ext cx="2241201" cy="3287095"/>
          </a:xfrm>
          <a:prstGeom prst="rect">
            <a:avLst/>
          </a:prstGeom>
          <a:ln>
            <a:solidFill>
              <a:schemeClr val="bg1">
                <a:lumMod val="85000"/>
              </a:schemeClr>
            </a:solidFill>
          </a:ln>
        </p:spPr>
      </p:pic>
      <p:sp>
        <p:nvSpPr>
          <p:cNvPr id="27" name="TextBox 26">
            <a:extLst>
              <a:ext uri="{FF2B5EF4-FFF2-40B4-BE49-F238E27FC236}">
                <a16:creationId xmlns:a16="http://schemas.microsoft.com/office/drawing/2014/main" id="{BC80826E-B800-0865-7AE7-0463DC894644}"/>
              </a:ext>
            </a:extLst>
          </p:cNvPr>
          <p:cNvSpPr txBox="1"/>
          <p:nvPr/>
        </p:nvSpPr>
        <p:spPr>
          <a:xfrm>
            <a:off x="2287949" y="1364198"/>
            <a:ext cx="188929" cy="287557"/>
          </a:xfrm>
          <a:prstGeom prst="rect">
            <a:avLst/>
          </a:prstGeom>
          <a:noFill/>
        </p:spPr>
        <p:txBody>
          <a:bodyPr wrap="none" rtlCol="0">
            <a:spAutoFit/>
          </a:bodyPr>
          <a:lstStyle/>
          <a:p>
            <a:pPr defTabSz="467578">
              <a:buClrTx/>
            </a:pPr>
            <a:endParaRPr lang="en-US" sz="1227" b="1" kern="1200" dirty="0">
              <a:solidFill>
                <a:prstClr val="black"/>
              </a:solidFill>
              <a:latin typeface="Open Sans"/>
              <a:ea typeface="+mn-ea"/>
              <a:cs typeface="+mn-cs"/>
            </a:endParaRPr>
          </a:p>
        </p:txBody>
      </p:sp>
      <p:cxnSp>
        <p:nvCxnSpPr>
          <p:cNvPr id="29" name="Straight Arrow Connector 28">
            <a:extLst>
              <a:ext uri="{FF2B5EF4-FFF2-40B4-BE49-F238E27FC236}">
                <a16:creationId xmlns:a16="http://schemas.microsoft.com/office/drawing/2014/main" id="{44A4ADBE-8437-95AF-B1BF-696DB8E53203}"/>
              </a:ext>
            </a:extLst>
          </p:cNvPr>
          <p:cNvCxnSpPr>
            <a:stCxn id="12" idx="3"/>
            <a:endCxn id="16" idx="1"/>
          </p:cNvCxnSpPr>
          <p:nvPr/>
        </p:nvCxnSpPr>
        <p:spPr>
          <a:xfrm>
            <a:off x="4606874" y="3305112"/>
            <a:ext cx="55162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6E0BBD4-2D2B-05EA-A50A-DC03F8EB7294}"/>
              </a:ext>
            </a:extLst>
          </p:cNvPr>
          <p:cNvCxnSpPr>
            <a:stCxn id="16" idx="3"/>
            <a:endCxn id="26" idx="1"/>
          </p:cNvCxnSpPr>
          <p:nvPr/>
        </p:nvCxnSpPr>
        <p:spPr>
          <a:xfrm>
            <a:off x="7399698" y="3305112"/>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70C6BA30-9DF1-7D68-E800-AC81DEBC0387}"/>
              </a:ext>
            </a:extLst>
          </p:cNvPr>
          <p:cNvCxnSpPr>
            <a:stCxn id="26" idx="3"/>
            <a:endCxn id="10" idx="1"/>
          </p:cNvCxnSpPr>
          <p:nvPr/>
        </p:nvCxnSpPr>
        <p:spPr>
          <a:xfrm>
            <a:off x="10102782" y="3305112"/>
            <a:ext cx="46058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CCFDD29-764E-8712-5D8F-6C8B21291D6A}"/>
              </a:ext>
            </a:extLst>
          </p:cNvPr>
          <p:cNvCxnSpPr>
            <a:stCxn id="18" idx="3"/>
            <a:endCxn id="20" idx="1"/>
          </p:cNvCxnSpPr>
          <p:nvPr/>
        </p:nvCxnSpPr>
        <p:spPr>
          <a:xfrm>
            <a:off x="4675165" y="7090920"/>
            <a:ext cx="47260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CF37582-B3CC-E1F6-FE3B-3E75048D6ECD}"/>
              </a:ext>
            </a:extLst>
          </p:cNvPr>
          <p:cNvCxnSpPr>
            <a:stCxn id="20" idx="3"/>
            <a:endCxn id="22" idx="1"/>
          </p:cNvCxnSpPr>
          <p:nvPr/>
        </p:nvCxnSpPr>
        <p:spPr>
          <a:xfrm>
            <a:off x="7388970" y="7090920"/>
            <a:ext cx="47261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105295B-1F60-05F8-36F4-8890223F38C8}"/>
              </a:ext>
            </a:extLst>
          </p:cNvPr>
          <p:cNvCxnSpPr>
            <a:stCxn id="22" idx="3"/>
            <a:endCxn id="24" idx="1"/>
          </p:cNvCxnSpPr>
          <p:nvPr/>
        </p:nvCxnSpPr>
        <p:spPr>
          <a:xfrm>
            <a:off x="10102783" y="7090920"/>
            <a:ext cx="47261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7BEC3CC-C1CF-2970-E70E-27341E142F94}"/>
              </a:ext>
            </a:extLst>
          </p:cNvPr>
          <p:cNvCxnSpPr>
            <a:cxnSpLocks/>
            <a:stCxn id="24" idx="3"/>
          </p:cNvCxnSpPr>
          <p:nvPr/>
        </p:nvCxnSpPr>
        <p:spPr>
          <a:xfrm>
            <a:off x="12816595" y="7090920"/>
            <a:ext cx="574178"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06007361-2704-68FE-C8CF-3C34DBE9C6F1}"/>
              </a:ext>
            </a:extLst>
          </p:cNvPr>
          <p:cNvCxnSpPr>
            <a:stCxn id="10" idx="3"/>
            <a:endCxn id="18" idx="1"/>
          </p:cNvCxnSpPr>
          <p:nvPr/>
        </p:nvCxnSpPr>
        <p:spPr>
          <a:xfrm flipH="1">
            <a:off x="2433963" y="3305112"/>
            <a:ext cx="10370602" cy="3785808"/>
          </a:xfrm>
          <a:prstGeom prst="bentConnector5">
            <a:avLst>
              <a:gd name="adj1" fmla="val -2254"/>
              <a:gd name="adj2" fmla="val 50000"/>
              <a:gd name="adj3" fmla="val 102254"/>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AC48CE8A-9098-94C2-748A-A690F724A32A}"/>
              </a:ext>
            </a:extLst>
          </p:cNvPr>
          <p:cNvSpPr txBox="1"/>
          <p:nvPr/>
        </p:nvSpPr>
        <p:spPr>
          <a:xfrm>
            <a:off x="3380602" y="8922803"/>
            <a:ext cx="2643162"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Pop up details on home screen</a:t>
            </a:r>
          </a:p>
        </p:txBody>
      </p:sp>
      <p:sp>
        <p:nvSpPr>
          <p:cNvPr id="53" name="TextBox 52">
            <a:extLst>
              <a:ext uri="{FF2B5EF4-FFF2-40B4-BE49-F238E27FC236}">
                <a16:creationId xmlns:a16="http://schemas.microsoft.com/office/drawing/2014/main" id="{D1A530EC-2F4D-A24B-95A4-50F2BBF7FD95}"/>
              </a:ext>
            </a:extLst>
          </p:cNvPr>
          <p:cNvSpPr txBox="1"/>
          <p:nvPr/>
        </p:nvSpPr>
        <p:spPr>
          <a:xfrm>
            <a:off x="13497153" y="8922803"/>
            <a:ext cx="2071000"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Default to home screen</a:t>
            </a:r>
          </a:p>
        </p:txBody>
      </p:sp>
      <p:sp>
        <p:nvSpPr>
          <p:cNvPr id="3" name="Rectangle 2">
            <a:extLst>
              <a:ext uri="{FF2B5EF4-FFF2-40B4-BE49-F238E27FC236}">
                <a16:creationId xmlns:a16="http://schemas.microsoft.com/office/drawing/2014/main" id="{9A027C55-36F3-7911-4B3B-2BD54DEB795B}"/>
              </a:ext>
            </a:extLst>
          </p:cNvPr>
          <p:cNvSpPr/>
          <p:nvPr/>
        </p:nvSpPr>
        <p:spPr>
          <a:xfrm>
            <a:off x="1194955" y="0"/>
            <a:ext cx="698106" cy="10287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dirty="0">
              <a:solidFill>
                <a:prstClr val="white"/>
              </a:solidFill>
              <a:latin typeface="Open Sans"/>
            </a:endParaRPr>
          </a:p>
        </p:txBody>
      </p:sp>
      <p:sp>
        <p:nvSpPr>
          <p:cNvPr id="4" name="Rectangle 3">
            <a:extLst>
              <a:ext uri="{FF2B5EF4-FFF2-40B4-BE49-F238E27FC236}">
                <a16:creationId xmlns:a16="http://schemas.microsoft.com/office/drawing/2014/main" id="{99B70512-55CF-1CC8-DEA0-A920BCF47528}"/>
              </a:ext>
            </a:extLst>
          </p:cNvPr>
          <p:cNvSpPr/>
          <p:nvPr/>
        </p:nvSpPr>
        <p:spPr>
          <a:xfrm flipH="1">
            <a:off x="1733572" y="9375368"/>
            <a:ext cx="15044121" cy="10484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pic>
        <p:nvPicPr>
          <p:cNvPr id="5" name="Graphic 4">
            <a:extLst>
              <a:ext uri="{FF2B5EF4-FFF2-40B4-BE49-F238E27FC236}">
                <a16:creationId xmlns:a16="http://schemas.microsoft.com/office/drawing/2014/main" id="{9B33133D-B9BA-6323-E001-4D43283A5CE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722865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72EE-25EF-59AA-3C25-78133B23641D}"/>
              </a:ext>
            </a:extLst>
          </p:cNvPr>
          <p:cNvSpPr>
            <a:spLocks noGrp="1"/>
          </p:cNvSpPr>
          <p:nvPr>
            <p:ph type="title" idx="4294967295"/>
          </p:nvPr>
        </p:nvSpPr>
        <p:spPr>
          <a:xfrm>
            <a:off x="2287949" y="547147"/>
            <a:ext cx="13712753" cy="1181966"/>
          </a:xfrm>
        </p:spPr>
        <p:txBody>
          <a:bodyPr/>
          <a:lstStyle/>
          <a:p>
            <a:r>
              <a:rPr lang="en-US"/>
              <a:t>NFC Code Flow</a:t>
            </a:r>
          </a:p>
        </p:txBody>
      </p:sp>
      <p:pic>
        <p:nvPicPr>
          <p:cNvPr id="8" name="Picture 7" descr="A screenshot of a phone&#10;&#10;Description automatically generated with medium confidence">
            <a:extLst>
              <a:ext uri="{FF2B5EF4-FFF2-40B4-BE49-F238E27FC236}">
                <a16:creationId xmlns:a16="http://schemas.microsoft.com/office/drawing/2014/main" id="{F46EBD6E-F9EA-86D2-2569-6387B4F0F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2836" y="4580777"/>
            <a:ext cx="2241200" cy="4153691"/>
          </a:xfrm>
          <a:prstGeom prst="rect">
            <a:avLst/>
          </a:prstGeom>
          <a:ln>
            <a:solidFill>
              <a:schemeClr val="bg1">
                <a:lumMod val="85000"/>
              </a:schemeClr>
            </a:solidFill>
          </a:ln>
        </p:spPr>
      </p:pic>
      <p:pic>
        <p:nvPicPr>
          <p:cNvPr id="10" name="Picture 9">
            <a:extLst>
              <a:ext uri="{FF2B5EF4-FFF2-40B4-BE49-F238E27FC236}">
                <a16:creationId xmlns:a16="http://schemas.microsoft.com/office/drawing/2014/main" id="{B8810AAF-B606-ECEF-8B9D-F112CFED069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63364" y="1422462"/>
            <a:ext cx="2241200" cy="3287095"/>
          </a:xfrm>
          <a:prstGeom prst="rect">
            <a:avLst/>
          </a:prstGeom>
          <a:ln>
            <a:solidFill>
              <a:schemeClr val="bg1">
                <a:lumMod val="85000"/>
              </a:schemeClr>
            </a:solidFill>
          </a:ln>
        </p:spPr>
      </p:pic>
      <p:pic>
        <p:nvPicPr>
          <p:cNvPr id="12" name="Picture 11">
            <a:extLst>
              <a:ext uri="{FF2B5EF4-FFF2-40B4-BE49-F238E27FC236}">
                <a16:creationId xmlns:a16="http://schemas.microsoft.com/office/drawing/2014/main" id="{C97D55B7-55CA-A188-4F47-742E17974B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65673" y="1422462"/>
            <a:ext cx="2241200" cy="3287095"/>
          </a:xfrm>
          <a:prstGeom prst="rect">
            <a:avLst/>
          </a:prstGeom>
          <a:ln>
            <a:solidFill>
              <a:schemeClr val="bg1">
                <a:lumMod val="85000"/>
              </a:schemeClr>
            </a:solidFill>
          </a:ln>
        </p:spPr>
      </p:pic>
      <p:pic>
        <p:nvPicPr>
          <p:cNvPr id="16" name="Picture 15">
            <a:extLst>
              <a:ext uri="{FF2B5EF4-FFF2-40B4-BE49-F238E27FC236}">
                <a16:creationId xmlns:a16="http://schemas.microsoft.com/office/drawing/2014/main" id="{A36C3B2C-F5DB-0003-4527-73FAAB129AA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58496" y="1422462"/>
            <a:ext cx="2241200" cy="3287095"/>
          </a:xfrm>
          <a:prstGeom prst="rect">
            <a:avLst/>
          </a:prstGeom>
          <a:ln>
            <a:solidFill>
              <a:schemeClr val="bg1">
                <a:lumMod val="85000"/>
              </a:schemeClr>
            </a:solidFill>
          </a:ln>
        </p:spPr>
      </p:pic>
      <p:pic>
        <p:nvPicPr>
          <p:cNvPr id="18" name="Picture 17" descr="A screenshot of a medical application&#10;&#10;Description automatically generated with low confidence">
            <a:extLst>
              <a:ext uri="{FF2B5EF4-FFF2-40B4-BE49-F238E27FC236}">
                <a16:creationId xmlns:a16="http://schemas.microsoft.com/office/drawing/2014/main" id="{DE033ACE-8FA5-3DC6-A787-7D5172FE6A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5672" y="5447373"/>
            <a:ext cx="2241201" cy="3287095"/>
          </a:xfrm>
          <a:prstGeom prst="rect">
            <a:avLst/>
          </a:prstGeom>
        </p:spPr>
      </p:pic>
      <p:pic>
        <p:nvPicPr>
          <p:cNvPr id="20" name="Picture 19" descr="A screenshot of a phone&#10;&#10;Description automatically generated with low confidence">
            <a:extLst>
              <a:ext uri="{FF2B5EF4-FFF2-40B4-BE49-F238E27FC236}">
                <a16:creationId xmlns:a16="http://schemas.microsoft.com/office/drawing/2014/main" id="{7EF112F9-FE35-5E1F-146A-79DEE29017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58497" y="5447373"/>
            <a:ext cx="2241201" cy="3287095"/>
          </a:xfrm>
          <a:prstGeom prst="rect">
            <a:avLst/>
          </a:prstGeom>
          <a:ln>
            <a:solidFill>
              <a:schemeClr val="bg1">
                <a:lumMod val="85000"/>
              </a:schemeClr>
            </a:solidFill>
          </a:ln>
        </p:spPr>
      </p:pic>
      <p:pic>
        <p:nvPicPr>
          <p:cNvPr id="22" name="Picture 21" descr="A screenshot of a phone&#10;&#10;Description automatically generated with medium confidence">
            <a:extLst>
              <a:ext uri="{FF2B5EF4-FFF2-40B4-BE49-F238E27FC236}">
                <a16:creationId xmlns:a16="http://schemas.microsoft.com/office/drawing/2014/main" id="{5A00D0BC-814E-D581-86CA-2243A02679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61582" y="5447373"/>
            <a:ext cx="2241201" cy="3287095"/>
          </a:xfrm>
          <a:prstGeom prst="rect">
            <a:avLst/>
          </a:prstGeom>
          <a:ln>
            <a:solidFill>
              <a:schemeClr val="bg1">
                <a:lumMod val="85000"/>
              </a:schemeClr>
            </a:solidFill>
          </a:ln>
        </p:spPr>
      </p:pic>
      <p:pic>
        <p:nvPicPr>
          <p:cNvPr id="24" name="Picture 23" descr="A screenshot of a phone&#10;&#10;Description automatically generated with medium confidence">
            <a:extLst>
              <a:ext uri="{FF2B5EF4-FFF2-40B4-BE49-F238E27FC236}">
                <a16:creationId xmlns:a16="http://schemas.microsoft.com/office/drawing/2014/main" id="{B43B34A1-5602-EAEF-D7CD-DE4FBDF9EC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68004" y="5447373"/>
            <a:ext cx="2241201" cy="3287095"/>
          </a:xfrm>
          <a:prstGeom prst="rect">
            <a:avLst/>
          </a:prstGeom>
          <a:ln>
            <a:solidFill>
              <a:schemeClr val="bg1">
                <a:lumMod val="85000"/>
              </a:schemeClr>
            </a:solidFill>
          </a:ln>
        </p:spPr>
      </p:pic>
      <p:pic>
        <p:nvPicPr>
          <p:cNvPr id="26" name="Picture 25">
            <a:extLst>
              <a:ext uri="{FF2B5EF4-FFF2-40B4-BE49-F238E27FC236}">
                <a16:creationId xmlns:a16="http://schemas.microsoft.com/office/drawing/2014/main" id="{EDB3BD83-4A7B-4AE5-F3FA-AD71D05AF2B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7861581" y="1422462"/>
            <a:ext cx="2241200" cy="3287095"/>
          </a:xfrm>
          <a:prstGeom prst="rect">
            <a:avLst/>
          </a:prstGeom>
          <a:ln>
            <a:solidFill>
              <a:schemeClr val="bg1">
                <a:lumMod val="85000"/>
              </a:schemeClr>
            </a:solidFill>
          </a:ln>
        </p:spPr>
      </p:pic>
      <p:sp>
        <p:nvSpPr>
          <p:cNvPr id="5" name="Rectangle 4">
            <a:extLst>
              <a:ext uri="{FF2B5EF4-FFF2-40B4-BE49-F238E27FC236}">
                <a16:creationId xmlns:a16="http://schemas.microsoft.com/office/drawing/2014/main" id="{71C4B737-3178-D7DA-0CDB-6A0B2CF94EA3}"/>
              </a:ext>
            </a:extLst>
          </p:cNvPr>
          <p:cNvSpPr/>
          <p:nvPr/>
        </p:nvSpPr>
        <p:spPr>
          <a:xfrm>
            <a:off x="13390773" y="294653"/>
            <a:ext cx="3382818" cy="1604819"/>
          </a:xfrm>
          <a:prstGeom prst="rect">
            <a:avLst/>
          </a:prstGeom>
          <a:solidFill>
            <a:schemeClr val="bg1">
              <a:lumMod val="9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ln>
                <a:solidFill>
                  <a:prstClr val="white">
                    <a:lumMod val="95000"/>
                  </a:prstClr>
                </a:solidFill>
              </a:ln>
              <a:solidFill>
                <a:prstClr val="white"/>
              </a:solidFill>
              <a:latin typeface="Open Sans"/>
            </a:endParaRPr>
          </a:p>
        </p:txBody>
      </p:sp>
      <p:cxnSp>
        <p:nvCxnSpPr>
          <p:cNvPr id="7" name="Straight Arrow Connector 6">
            <a:extLst>
              <a:ext uri="{FF2B5EF4-FFF2-40B4-BE49-F238E27FC236}">
                <a16:creationId xmlns:a16="http://schemas.microsoft.com/office/drawing/2014/main" id="{D7EE3595-4EED-3376-8ACC-A691A360D826}"/>
              </a:ext>
            </a:extLst>
          </p:cNvPr>
          <p:cNvCxnSpPr/>
          <p:nvPr/>
        </p:nvCxnSpPr>
        <p:spPr>
          <a:xfrm>
            <a:off x="13666925" y="1012319"/>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368CFC3-CCD7-B209-169D-94E70B8F34DA}"/>
              </a:ext>
            </a:extLst>
          </p:cNvPr>
          <p:cNvCxnSpPr/>
          <p:nvPr/>
        </p:nvCxnSpPr>
        <p:spPr>
          <a:xfrm>
            <a:off x="13666925" y="1452880"/>
            <a:ext cx="46058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F20C207-59B7-FC97-0CD2-1983DE3DDAB5}"/>
              </a:ext>
            </a:extLst>
          </p:cNvPr>
          <p:cNvSpPr txBox="1"/>
          <p:nvPr/>
        </p:nvSpPr>
        <p:spPr>
          <a:xfrm>
            <a:off x="14248065" y="1311233"/>
            <a:ext cx="2295668"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Auto progression navigation</a:t>
            </a:r>
          </a:p>
        </p:txBody>
      </p:sp>
      <p:sp>
        <p:nvSpPr>
          <p:cNvPr id="13" name="TextBox 12">
            <a:extLst>
              <a:ext uri="{FF2B5EF4-FFF2-40B4-BE49-F238E27FC236}">
                <a16:creationId xmlns:a16="http://schemas.microsoft.com/office/drawing/2014/main" id="{D4D2B9DA-99B8-A4CC-0679-C38C4008795D}"/>
              </a:ext>
            </a:extLst>
          </p:cNvPr>
          <p:cNvSpPr txBox="1"/>
          <p:nvPr/>
        </p:nvSpPr>
        <p:spPr>
          <a:xfrm>
            <a:off x="14248065" y="872506"/>
            <a:ext cx="1970994"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Button press navigation</a:t>
            </a:r>
          </a:p>
        </p:txBody>
      </p:sp>
      <p:sp>
        <p:nvSpPr>
          <p:cNvPr id="14" name="TextBox 13">
            <a:extLst>
              <a:ext uri="{FF2B5EF4-FFF2-40B4-BE49-F238E27FC236}">
                <a16:creationId xmlns:a16="http://schemas.microsoft.com/office/drawing/2014/main" id="{250F7DC1-137C-9DBA-0D0F-30971BB9B97A}"/>
              </a:ext>
            </a:extLst>
          </p:cNvPr>
          <p:cNvSpPr txBox="1"/>
          <p:nvPr/>
        </p:nvSpPr>
        <p:spPr>
          <a:xfrm>
            <a:off x="13543335" y="455427"/>
            <a:ext cx="479109"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Key</a:t>
            </a:r>
          </a:p>
        </p:txBody>
      </p:sp>
      <p:cxnSp>
        <p:nvCxnSpPr>
          <p:cNvPr id="17" name="Straight Arrow Connector 16">
            <a:extLst>
              <a:ext uri="{FF2B5EF4-FFF2-40B4-BE49-F238E27FC236}">
                <a16:creationId xmlns:a16="http://schemas.microsoft.com/office/drawing/2014/main" id="{77B00825-D260-4AE8-47DD-CB3D74094DF7}"/>
              </a:ext>
            </a:extLst>
          </p:cNvPr>
          <p:cNvCxnSpPr>
            <a:stCxn id="12" idx="3"/>
            <a:endCxn id="16" idx="1"/>
          </p:cNvCxnSpPr>
          <p:nvPr/>
        </p:nvCxnSpPr>
        <p:spPr>
          <a:xfrm>
            <a:off x="4606874" y="3066010"/>
            <a:ext cx="55162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C9D1A9E-4E63-EC50-4A70-CAC47F8DA960}"/>
              </a:ext>
            </a:extLst>
          </p:cNvPr>
          <p:cNvCxnSpPr>
            <a:stCxn id="16" idx="3"/>
            <a:endCxn id="26" idx="1"/>
          </p:cNvCxnSpPr>
          <p:nvPr/>
        </p:nvCxnSpPr>
        <p:spPr>
          <a:xfrm>
            <a:off x="7399697" y="3066010"/>
            <a:ext cx="46188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D6BC1A0-5FE8-A3C4-20D8-C8FCC53B7540}"/>
              </a:ext>
            </a:extLst>
          </p:cNvPr>
          <p:cNvCxnSpPr>
            <a:stCxn id="26" idx="3"/>
            <a:endCxn id="10" idx="1"/>
          </p:cNvCxnSpPr>
          <p:nvPr/>
        </p:nvCxnSpPr>
        <p:spPr>
          <a:xfrm>
            <a:off x="10102782" y="3066010"/>
            <a:ext cx="460582"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80E7052-227C-5F0C-1770-458691131815}"/>
              </a:ext>
            </a:extLst>
          </p:cNvPr>
          <p:cNvCxnSpPr>
            <a:stCxn id="18" idx="3"/>
            <a:endCxn id="20" idx="1"/>
          </p:cNvCxnSpPr>
          <p:nvPr/>
        </p:nvCxnSpPr>
        <p:spPr>
          <a:xfrm>
            <a:off x="4606874" y="7090920"/>
            <a:ext cx="55162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ED53834-FF42-100F-6356-55129966DB48}"/>
              </a:ext>
            </a:extLst>
          </p:cNvPr>
          <p:cNvCxnSpPr>
            <a:stCxn id="20" idx="3"/>
            <a:endCxn id="22" idx="1"/>
          </p:cNvCxnSpPr>
          <p:nvPr/>
        </p:nvCxnSpPr>
        <p:spPr>
          <a:xfrm>
            <a:off x="7399698" y="7090920"/>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AF66C08-2329-223F-CA04-F724B77AC60C}"/>
              </a:ext>
            </a:extLst>
          </p:cNvPr>
          <p:cNvCxnSpPr>
            <a:stCxn id="22" idx="3"/>
            <a:endCxn id="24" idx="1"/>
          </p:cNvCxnSpPr>
          <p:nvPr/>
        </p:nvCxnSpPr>
        <p:spPr>
          <a:xfrm>
            <a:off x="10102783" y="7090920"/>
            <a:ext cx="46522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EA007F7-2E04-CB5F-20D0-2E2416E254DA}"/>
              </a:ext>
            </a:extLst>
          </p:cNvPr>
          <p:cNvCxnSpPr>
            <a:cxnSpLocks/>
            <a:stCxn id="24" idx="3"/>
          </p:cNvCxnSpPr>
          <p:nvPr/>
        </p:nvCxnSpPr>
        <p:spPr>
          <a:xfrm>
            <a:off x="12809205" y="7090920"/>
            <a:ext cx="803630"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56A91858-4455-F397-87BF-9EADC7E9E428}"/>
              </a:ext>
            </a:extLst>
          </p:cNvPr>
          <p:cNvCxnSpPr>
            <a:stCxn id="10" idx="3"/>
            <a:endCxn id="18" idx="1"/>
          </p:cNvCxnSpPr>
          <p:nvPr/>
        </p:nvCxnSpPr>
        <p:spPr>
          <a:xfrm flipH="1">
            <a:off x="2365672" y="3066010"/>
            <a:ext cx="10438892" cy="4024910"/>
          </a:xfrm>
          <a:prstGeom prst="bentConnector5">
            <a:avLst>
              <a:gd name="adj1" fmla="val -2240"/>
              <a:gd name="adj2" fmla="val 50000"/>
              <a:gd name="adj3" fmla="val 102240"/>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8F4EB38-1152-EF75-E4D7-2BED6E3E80EE}"/>
              </a:ext>
            </a:extLst>
          </p:cNvPr>
          <p:cNvSpPr txBox="1"/>
          <p:nvPr/>
        </p:nvSpPr>
        <p:spPr>
          <a:xfrm>
            <a:off x="2287948" y="1097063"/>
            <a:ext cx="1202034"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On NFC Scan</a:t>
            </a:r>
          </a:p>
        </p:txBody>
      </p:sp>
      <p:sp>
        <p:nvSpPr>
          <p:cNvPr id="46" name="TextBox 45">
            <a:extLst>
              <a:ext uri="{FF2B5EF4-FFF2-40B4-BE49-F238E27FC236}">
                <a16:creationId xmlns:a16="http://schemas.microsoft.com/office/drawing/2014/main" id="{E9C65733-F7DB-4634-D07C-8C68FF224C6B}"/>
              </a:ext>
            </a:extLst>
          </p:cNvPr>
          <p:cNvSpPr txBox="1"/>
          <p:nvPr/>
        </p:nvSpPr>
        <p:spPr>
          <a:xfrm>
            <a:off x="3380602" y="8922803"/>
            <a:ext cx="2643162"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Pop up details on home screen</a:t>
            </a:r>
          </a:p>
        </p:txBody>
      </p:sp>
      <p:sp>
        <p:nvSpPr>
          <p:cNvPr id="47" name="TextBox 46">
            <a:extLst>
              <a:ext uri="{FF2B5EF4-FFF2-40B4-BE49-F238E27FC236}">
                <a16:creationId xmlns:a16="http://schemas.microsoft.com/office/drawing/2014/main" id="{CA9A47F9-8A55-D352-DFB1-02F8DD323FDB}"/>
              </a:ext>
            </a:extLst>
          </p:cNvPr>
          <p:cNvSpPr txBox="1"/>
          <p:nvPr/>
        </p:nvSpPr>
        <p:spPr>
          <a:xfrm>
            <a:off x="13497153" y="8922803"/>
            <a:ext cx="2071000"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Default to home screen</a:t>
            </a:r>
          </a:p>
        </p:txBody>
      </p:sp>
      <p:sp>
        <p:nvSpPr>
          <p:cNvPr id="48" name="TextBox 47">
            <a:extLst>
              <a:ext uri="{FF2B5EF4-FFF2-40B4-BE49-F238E27FC236}">
                <a16:creationId xmlns:a16="http://schemas.microsoft.com/office/drawing/2014/main" id="{886C1939-2AF2-44DC-60C1-3C34D2D6C87E}"/>
              </a:ext>
            </a:extLst>
          </p:cNvPr>
          <p:cNvSpPr txBox="1"/>
          <p:nvPr/>
        </p:nvSpPr>
        <p:spPr>
          <a:xfrm>
            <a:off x="5139676" y="1097063"/>
            <a:ext cx="1628418"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Drop down sign in</a:t>
            </a:r>
          </a:p>
        </p:txBody>
      </p:sp>
      <p:sp>
        <p:nvSpPr>
          <p:cNvPr id="3" name="Rectangle 2">
            <a:extLst>
              <a:ext uri="{FF2B5EF4-FFF2-40B4-BE49-F238E27FC236}">
                <a16:creationId xmlns:a16="http://schemas.microsoft.com/office/drawing/2014/main" id="{680BD55D-D58C-B911-EE6B-4CD2AAC994A6}"/>
              </a:ext>
            </a:extLst>
          </p:cNvPr>
          <p:cNvSpPr/>
          <p:nvPr/>
        </p:nvSpPr>
        <p:spPr>
          <a:xfrm>
            <a:off x="1194955" y="0"/>
            <a:ext cx="698106" cy="10287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dirty="0">
              <a:solidFill>
                <a:prstClr val="white"/>
              </a:solidFill>
              <a:latin typeface="Open Sans"/>
            </a:endParaRPr>
          </a:p>
        </p:txBody>
      </p:sp>
      <p:sp>
        <p:nvSpPr>
          <p:cNvPr id="4" name="Rectangle 3">
            <a:extLst>
              <a:ext uri="{FF2B5EF4-FFF2-40B4-BE49-F238E27FC236}">
                <a16:creationId xmlns:a16="http://schemas.microsoft.com/office/drawing/2014/main" id="{968DD22A-C439-5383-BFAD-F8E0F4AD923D}"/>
              </a:ext>
            </a:extLst>
          </p:cNvPr>
          <p:cNvSpPr/>
          <p:nvPr/>
        </p:nvSpPr>
        <p:spPr>
          <a:xfrm flipH="1">
            <a:off x="1733572" y="9375368"/>
            <a:ext cx="15044121" cy="10484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pic>
        <p:nvPicPr>
          <p:cNvPr id="6" name="Graphic 5">
            <a:extLst>
              <a:ext uri="{FF2B5EF4-FFF2-40B4-BE49-F238E27FC236}">
                <a16:creationId xmlns:a16="http://schemas.microsoft.com/office/drawing/2014/main" id="{4BDA0EA9-5136-B693-2B38-C0F310158F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977650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CC70E-06CF-10CB-C9D1-D6AB9C747333}"/>
              </a:ext>
            </a:extLst>
          </p:cNvPr>
          <p:cNvSpPr>
            <a:spLocks noGrp="1"/>
          </p:cNvSpPr>
          <p:nvPr>
            <p:ph type="title"/>
          </p:nvPr>
        </p:nvSpPr>
        <p:spPr/>
        <p:txBody>
          <a:bodyPr/>
          <a:lstStyle/>
          <a:p>
            <a:r>
              <a:rPr lang="en-US" b="1"/>
              <a:t>EXECUTIVE SUMMARY</a:t>
            </a:r>
          </a:p>
        </p:txBody>
      </p:sp>
      <p:pic>
        <p:nvPicPr>
          <p:cNvPr id="3" name="Graphic 2">
            <a:extLst>
              <a:ext uri="{FF2B5EF4-FFF2-40B4-BE49-F238E27FC236}">
                <a16:creationId xmlns:a16="http://schemas.microsoft.com/office/drawing/2014/main" id="{0C5D5DAB-0114-59D1-BDFF-92D77B33F7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682682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293B8C26-1BD8-C636-1948-A1EB9436C59A}"/>
              </a:ext>
            </a:extLst>
          </p:cNvPr>
          <p:cNvGrpSpPr/>
          <p:nvPr/>
        </p:nvGrpSpPr>
        <p:grpSpPr>
          <a:xfrm>
            <a:off x="2121168" y="3720124"/>
            <a:ext cx="14648427" cy="5526881"/>
            <a:chOff x="1070731" y="3815255"/>
            <a:chExt cx="18608748" cy="914400"/>
          </a:xfrm>
          <a:solidFill>
            <a:schemeClr val="accent3">
              <a:lumMod val="20000"/>
              <a:lumOff val="80000"/>
            </a:schemeClr>
          </a:solidFill>
        </p:grpSpPr>
        <p:sp>
          <p:nvSpPr>
            <p:cNvPr id="30" name="Rectangle 29">
              <a:extLst>
                <a:ext uri="{FF2B5EF4-FFF2-40B4-BE49-F238E27FC236}">
                  <a16:creationId xmlns:a16="http://schemas.microsoft.com/office/drawing/2014/main" id="{B86D5489-ED61-88DB-56F0-F9306FD16549}"/>
                </a:ext>
              </a:extLst>
            </p:cNvPr>
            <p:cNvSpPr/>
            <p:nvPr/>
          </p:nvSpPr>
          <p:spPr>
            <a:xfrm>
              <a:off x="1070731" y="3815255"/>
              <a:ext cx="4495182"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31" name="Rectangle 30">
              <a:extLst>
                <a:ext uri="{FF2B5EF4-FFF2-40B4-BE49-F238E27FC236}">
                  <a16:creationId xmlns:a16="http://schemas.microsoft.com/office/drawing/2014/main" id="{74E549F3-D265-6CEA-20C5-DA09D6CC44EB}"/>
                </a:ext>
              </a:extLst>
            </p:cNvPr>
            <p:cNvSpPr/>
            <p:nvPr/>
          </p:nvSpPr>
          <p:spPr>
            <a:xfrm>
              <a:off x="5775253" y="3815255"/>
              <a:ext cx="4495182"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32" name="Rectangle 31">
              <a:extLst>
                <a:ext uri="{FF2B5EF4-FFF2-40B4-BE49-F238E27FC236}">
                  <a16:creationId xmlns:a16="http://schemas.microsoft.com/office/drawing/2014/main" id="{D079249C-892F-64C6-9AB9-B4B49C69FD10}"/>
                </a:ext>
              </a:extLst>
            </p:cNvPr>
            <p:cNvSpPr/>
            <p:nvPr/>
          </p:nvSpPr>
          <p:spPr>
            <a:xfrm>
              <a:off x="10479775" y="3815255"/>
              <a:ext cx="4495182"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33" name="Rectangle 32">
              <a:extLst>
                <a:ext uri="{FF2B5EF4-FFF2-40B4-BE49-F238E27FC236}">
                  <a16:creationId xmlns:a16="http://schemas.microsoft.com/office/drawing/2014/main" id="{9A2C415D-61C9-D46E-940E-2D0F5C848B52}"/>
                </a:ext>
              </a:extLst>
            </p:cNvPr>
            <p:cNvSpPr/>
            <p:nvPr/>
          </p:nvSpPr>
          <p:spPr>
            <a:xfrm>
              <a:off x="15184297" y="3815255"/>
              <a:ext cx="4495182"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grpSp>
      <p:sp>
        <p:nvSpPr>
          <p:cNvPr id="11" name="Title 10">
            <a:extLst>
              <a:ext uri="{FF2B5EF4-FFF2-40B4-BE49-F238E27FC236}">
                <a16:creationId xmlns:a16="http://schemas.microsoft.com/office/drawing/2014/main" id="{265FD5FE-718B-D103-FCA7-F1D3D1182765}"/>
              </a:ext>
            </a:extLst>
          </p:cNvPr>
          <p:cNvSpPr>
            <a:spLocks noGrp="1"/>
          </p:cNvSpPr>
          <p:nvPr>
            <p:ph type="title"/>
          </p:nvPr>
        </p:nvSpPr>
        <p:spPr>
          <a:xfrm>
            <a:off x="2290020" y="547690"/>
            <a:ext cx="13712103" cy="741803"/>
          </a:xfrm>
        </p:spPr>
        <p:txBody>
          <a:bodyPr/>
          <a:lstStyle/>
          <a:p>
            <a:r>
              <a:rPr lang="en-US"/>
              <a:t>Executive Summary </a:t>
            </a:r>
          </a:p>
        </p:txBody>
      </p:sp>
      <p:sp>
        <p:nvSpPr>
          <p:cNvPr id="22" name="Text Placeholder 21">
            <a:extLst>
              <a:ext uri="{FF2B5EF4-FFF2-40B4-BE49-F238E27FC236}">
                <a16:creationId xmlns:a16="http://schemas.microsoft.com/office/drawing/2014/main" id="{D173F50A-4541-3787-0A09-62C00CDA2A6B}"/>
              </a:ext>
            </a:extLst>
          </p:cNvPr>
          <p:cNvSpPr>
            <a:spLocks noGrp="1"/>
          </p:cNvSpPr>
          <p:nvPr>
            <p:ph type="body" idx="1"/>
          </p:nvPr>
        </p:nvSpPr>
        <p:spPr>
          <a:xfrm>
            <a:off x="2134157" y="1989211"/>
            <a:ext cx="3538516" cy="1235868"/>
          </a:xfrm>
        </p:spPr>
        <p:txBody>
          <a:bodyPr anchor="t">
            <a:normAutofit/>
          </a:bodyPr>
          <a:lstStyle/>
          <a:p>
            <a:r>
              <a:rPr lang="en-US" sz="1841">
                <a:latin typeface="+mj-lt"/>
                <a:cs typeface="Times New Roman" panose="02020603050405020304" pitchFamily="18" charset="0"/>
              </a:rPr>
              <a:t>How valuable is smart label functionality to patients/ potential end users?</a:t>
            </a:r>
          </a:p>
          <a:p>
            <a:endParaRPr lang="en-US" sz="1636">
              <a:latin typeface="+mj-lt"/>
            </a:endParaRPr>
          </a:p>
        </p:txBody>
      </p:sp>
      <p:sp>
        <p:nvSpPr>
          <p:cNvPr id="13" name="Text Placeholder 12">
            <a:extLst>
              <a:ext uri="{FF2B5EF4-FFF2-40B4-BE49-F238E27FC236}">
                <a16:creationId xmlns:a16="http://schemas.microsoft.com/office/drawing/2014/main" id="{37B02528-9A88-8E92-BE5D-33DD5A797D56}"/>
              </a:ext>
            </a:extLst>
          </p:cNvPr>
          <p:cNvSpPr>
            <a:spLocks noGrp="1"/>
          </p:cNvSpPr>
          <p:nvPr>
            <p:ph sz="half" idx="2"/>
          </p:nvPr>
        </p:nvSpPr>
        <p:spPr>
          <a:xfrm>
            <a:off x="2134157" y="3753133"/>
            <a:ext cx="3538516" cy="5526882"/>
          </a:xfrm>
        </p:spPr>
        <p:txBody>
          <a:bodyPr vert="horz" lIns="187036" tIns="187036" rIns="187036" bIns="187036" rtlCol="0" anchor="t">
            <a:normAutofit/>
          </a:bodyPr>
          <a:lstStyle/>
          <a:p>
            <a:pPr marL="0" indent="0">
              <a:lnSpc>
                <a:spcPct val="100000"/>
              </a:lnSpc>
              <a:spcBef>
                <a:spcPts val="920"/>
              </a:spcBef>
              <a:buNone/>
            </a:pPr>
            <a:r>
              <a:rPr lang="en-US" b="0">
                <a:latin typeface="+mj-lt"/>
                <a:ea typeface="Times" panose="02020603050405020304" pitchFamily="18" charset="0"/>
                <a:cs typeface="Times New Roman"/>
              </a:rPr>
              <a:t>Participants appreciated the ben</a:t>
            </a:r>
            <a:r>
              <a:rPr lang="en-US" b="0">
                <a:latin typeface="+mj-lt"/>
                <a:cs typeface="Times New Roman"/>
              </a:rPr>
              <a:t>efits of smart label functionality, primarily to </a:t>
            </a:r>
            <a:r>
              <a:rPr lang="en-US">
                <a:latin typeface="+mj-lt"/>
                <a:cs typeface="Times New Roman"/>
              </a:rPr>
              <a:t>serve as a record for themselves</a:t>
            </a:r>
            <a:r>
              <a:rPr lang="en-US" b="0">
                <a:latin typeface="+mj-lt"/>
                <a:cs typeface="Times New Roman"/>
              </a:rPr>
              <a:t> (“did I take my medication?”) </a:t>
            </a:r>
            <a:r>
              <a:rPr lang="en-US">
                <a:latin typeface="+mj-lt"/>
                <a:cs typeface="Times New Roman"/>
              </a:rPr>
              <a:t>and th</a:t>
            </a:r>
            <a:r>
              <a:rPr lang="en-US">
                <a:latin typeface="+mj-lt"/>
                <a:ea typeface="Times" panose="02020603050405020304" pitchFamily="18" charset="0"/>
                <a:cs typeface="Times New Roman"/>
              </a:rPr>
              <a:t>eir doctor </a:t>
            </a:r>
            <a:r>
              <a:rPr lang="en-US" b="0">
                <a:latin typeface="+mj-lt"/>
                <a:ea typeface="Times" panose="02020603050405020304" pitchFamily="18" charset="0"/>
                <a:cs typeface="Times New Roman"/>
              </a:rPr>
              <a:t>(both to demonstrate adherence and identify patterns). </a:t>
            </a:r>
            <a:endParaRPr lang="en-US" b="0">
              <a:latin typeface="+mj-lt"/>
              <a:ea typeface="Times" panose="02020603050405020304" pitchFamily="18" charset="0"/>
              <a:cs typeface="Times New Roman" panose="02020603050405020304" pitchFamily="18" charset="0"/>
            </a:endParaRPr>
          </a:p>
          <a:p>
            <a:pPr marL="0" indent="0">
              <a:lnSpc>
                <a:spcPct val="100000"/>
              </a:lnSpc>
              <a:spcBef>
                <a:spcPts val="920"/>
              </a:spcBef>
              <a:buNone/>
            </a:pPr>
            <a:r>
              <a:rPr lang="en-US" b="0">
                <a:latin typeface="+mj-lt"/>
                <a:ea typeface="Times" panose="02020603050405020304" pitchFamily="18" charset="0"/>
                <a:cs typeface="Times New Roman"/>
              </a:rPr>
              <a:t>While this functionality wasn't perceived to be totally necessary, </a:t>
            </a:r>
            <a:r>
              <a:rPr lang="en-US">
                <a:latin typeface="+mj-lt"/>
                <a:ea typeface="Times" panose="02020603050405020304" pitchFamily="18" charset="0"/>
                <a:cs typeface="Times New Roman"/>
              </a:rPr>
              <a:t>most felt they would likely use </a:t>
            </a:r>
            <a:r>
              <a:rPr lang="en-US" b="0">
                <a:latin typeface="+mj-lt"/>
                <a:ea typeface="Times" panose="02020603050405020304" pitchFamily="18" charset="0"/>
                <a:cs typeface="Times New Roman"/>
              </a:rPr>
              <a:t>it </a:t>
            </a:r>
            <a:r>
              <a:rPr lang="en-US" b="0" i="1">
                <a:latin typeface="+mj-lt"/>
                <a:ea typeface="Times" panose="02020603050405020304" pitchFamily="18" charset="0"/>
                <a:cs typeface="Times New Roman"/>
              </a:rPr>
              <a:t>if</a:t>
            </a:r>
            <a:r>
              <a:rPr lang="en-US" b="0">
                <a:latin typeface="+mj-lt"/>
                <a:ea typeface="Times" panose="02020603050405020304" pitchFamily="18" charset="0"/>
                <a:cs typeface="Times New Roman"/>
              </a:rPr>
              <a:t> it were deemed “</a:t>
            </a:r>
            <a:r>
              <a:rPr lang="en-US">
                <a:latin typeface="+mj-lt"/>
                <a:ea typeface="Times" panose="02020603050405020304" pitchFamily="18" charset="0"/>
                <a:cs typeface="Times New Roman"/>
              </a:rPr>
              <a:t>quick and easy.”</a:t>
            </a:r>
            <a:endParaRPr lang="en-US">
              <a:effectLst/>
              <a:latin typeface="+mj-lt"/>
              <a:ea typeface="Times" panose="02020603050405020304" pitchFamily="18" charset="0"/>
              <a:cs typeface="Times New Roman" panose="02020603050405020304" pitchFamily="18" charset="0"/>
            </a:endParaRPr>
          </a:p>
        </p:txBody>
      </p:sp>
      <p:sp>
        <p:nvSpPr>
          <p:cNvPr id="23" name="Text Placeholder 22">
            <a:extLst>
              <a:ext uri="{FF2B5EF4-FFF2-40B4-BE49-F238E27FC236}">
                <a16:creationId xmlns:a16="http://schemas.microsoft.com/office/drawing/2014/main" id="{08FDC999-F0FD-DD21-CF51-19F35A5A2FF8}"/>
              </a:ext>
            </a:extLst>
          </p:cNvPr>
          <p:cNvSpPr>
            <a:spLocks noGrp="1"/>
          </p:cNvSpPr>
          <p:nvPr>
            <p:ph type="body" idx="10"/>
          </p:nvPr>
        </p:nvSpPr>
        <p:spPr>
          <a:xfrm>
            <a:off x="5837460" y="1989211"/>
            <a:ext cx="3538516" cy="1235868"/>
          </a:xfrm>
        </p:spPr>
        <p:txBody>
          <a:bodyPr anchor="t">
            <a:normAutofit/>
          </a:bodyPr>
          <a:lstStyle/>
          <a:p>
            <a:r>
              <a:rPr lang="en-US" sz="1841" dirty="0">
                <a:latin typeface="+mj-lt"/>
                <a:cs typeface="Times New Roman" panose="02020603050405020304" pitchFamily="18" charset="0"/>
              </a:rPr>
              <a:t>How do QR code and NFC tag workflows compare from a user perspective?</a:t>
            </a:r>
          </a:p>
          <a:p>
            <a:endParaRPr lang="en-US" sz="1636" dirty="0">
              <a:latin typeface="+mj-lt"/>
            </a:endParaRPr>
          </a:p>
        </p:txBody>
      </p:sp>
      <p:sp>
        <p:nvSpPr>
          <p:cNvPr id="25" name="Text Placeholder 24">
            <a:extLst>
              <a:ext uri="{FF2B5EF4-FFF2-40B4-BE49-F238E27FC236}">
                <a16:creationId xmlns:a16="http://schemas.microsoft.com/office/drawing/2014/main" id="{A601E819-436F-F998-EE7A-76233277DBC3}"/>
              </a:ext>
            </a:extLst>
          </p:cNvPr>
          <p:cNvSpPr>
            <a:spLocks noGrp="1"/>
          </p:cNvSpPr>
          <p:nvPr>
            <p:ph type="body" idx="12"/>
          </p:nvPr>
        </p:nvSpPr>
        <p:spPr>
          <a:xfrm>
            <a:off x="9539365" y="1989211"/>
            <a:ext cx="3538516" cy="1235868"/>
          </a:xfrm>
        </p:spPr>
        <p:txBody>
          <a:bodyPr anchor="t">
            <a:normAutofit/>
          </a:bodyPr>
          <a:lstStyle/>
          <a:p>
            <a:r>
              <a:rPr lang="en-US" sz="1841" dirty="0">
                <a:latin typeface="+mj-lt"/>
                <a:cs typeface="Times New Roman" panose="02020603050405020304" pitchFamily="18" charset="0"/>
              </a:rPr>
              <a:t>What additional functionality could a smart label and app enable?</a:t>
            </a:r>
          </a:p>
          <a:p>
            <a:endParaRPr lang="en-US" sz="1636" dirty="0">
              <a:latin typeface="+mj-lt"/>
            </a:endParaRPr>
          </a:p>
        </p:txBody>
      </p:sp>
      <p:sp>
        <p:nvSpPr>
          <p:cNvPr id="27" name="Text Placeholder 24">
            <a:extLst>
              <a:ext uri="{FF2B5EF4-FFF2-40B4-BE49-F238E27FC236}">
                <a16:creationId xmlns:a16="http://schemas.microsoft.com/office/drawing/2014/main" id="{E5405DC6-B8A6-8C60-11C5-EB27675665A5}"/>
              </a:ext>
            </a:extLst>
          </p:cNvPr>
          <p:cNvSpPr txBox="1">
            <a:spLocks/>
          </p:cNvSpPr>
          <p:nvPr/>
        </p:nvSpPr>
        <p:spPr>
          <a:xfrm>
            <a:off x="13241269" y="1989211"/>
            <a:ext cx="3538516" cy="1235868"/>
          </a:xfrm>
          <a:prstGeom prst="rect">
            <a:avLst/>
          </a:prstGeom>
        </p:spPr>
        <p:txBody>
          <a:bodyPr vert="horz" lIns="93518" tIns="46759" rIns="93518" bIns="46759" rtlCol="0" anchor="t">
            <a:noAutofit/>
          </a:bodyPr>
          <a:lstStyle>
            <a:lvl1pPr marL="0" indent="0" algn="ctr" defTabSz="1341150" rtl="0" eaLnBrk="1" latinLnBrk="0" hangingPunct="1">
              <a:lnSpc>
                <a:spcPct val="90000"/>
              </a:lnSpc>
              <a:spcBef>
                <a:spcPts val="1467"/>
              </a:spcBef>
              <a:buFont typeface="Arial" panose="020B0604020202020204" pitchFamily="34" charset="0"/>
              <a:buNone/>
              <a:defRPr sz="2400" b="1" kern="1200">
                <a:solidFill>
                  <a:schemeClr val="accent3"/>
                </a:solidFill>
                <a:latin typeface="+mn-lt"/>
                <a:ea typeface="+mn-ea"/>
                <a:cs typeface="+mn-cs"/>
              </a:defRPr>
            </a:lvl1pPr>
            <a:lvl2pPr marL="670575" indent="0" algn="l" defTabSz="1341150" rtl="0" eaLnBrk="1" latinLnBrk="0" hangingPunct="1">
              <a:lnSpc>
                <a:spcPct val="90000"/>
              </a:lnSpc>
              <a:spcBef>
                <a:spcPts val="733"/>
              </a:spcBef>
              <a:buClr>
                <a:schemeClr val="accent6"/>
              </a:buClr>
              <a:buFont typeface="SAPGUI-Icons" panose="02000503000000000000" pitchFamily="2" charset="0"/>
              <a:buNone/>
              <a:defRPr sz="2933" b="1" kern="1200">
                <a:solidFill>
                  <a:schemeClr val="accent6"/>
                </a:solidFill>
                <a:latin typeface="+mn-lt"/>
                <a:ea typeface="+mn-ea"/>
                <a:cs typeface="+mn-cs"/>
              </a:defRPr>
            </a:lvl2pPr>
            <a:lvl3pPr marL="1341150" indent="0"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None/>
              <a:defRPr sz="2640" b="1" kern="1200">
                <a:solidFill>
                  <a:schemeClr val="bg1">
                    <a:lumMod val="65000"/>
                  </a:schemeClr>
                </a:solidFill>
                <a:latin typeface="+mn-lt"/>
                <a:ea typeface="+mn-ea"/>
                <a:cs typeface="+mn-cs"/>
              </a:defRPr>
            </a:lvl3pPr>
            <a:lvl4pPr marL="2011726" indent="0" algn="l" defTabSz="1341150" rtl="0" eaLnBrk="1" latinLnBrk="0" hangingPunct="1">
              <a:lnSpc>
                <a:spcPct val="90000"/>
              </a:lnSpc>
              <a:spcBef>
                <a:spcPts val="733"/>
              </a:spcBef>
              <a:buClr>
                <a:schemeClr val="bg1">
                  <a:lumMod val="65000"/>
                </a:schemeClr>
              </a:buClr>
              <a:buFont typeface="Segoe MDL2 Assets" panose="050A0102010101010101" pitchFamily="18" charset="0"/>
              <a:buNone/>
              <a:tabLst>
                <a:tab pos="517525" algn="l"/>
              </a:tabLst>
              <a:defRPr sz="2347" b="1" kern="1200">
                <a:solidFill>
                  <a:schemeClr val="bg1">
                    <a:lumMod val="65000"/>
                  </a:schemeClr>
                </a:solidFill>
                <a:latin typeface="+mn-lt"/>
                <a:ea typeface="+mn-ea"/>
                <a:cs typeface="+mn-cs"/>
              </a:defRPr>
            </a:lvl4pPr>
            <a:lvl5pPr marL="2682301" indent="0"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None/>
              <a:defRPr sz="2347" b="1" i="1" kern="1200">
                <a:solidFill>
                  <a:schemeClr val="bg2"/>
                </a:solidFill>
                <a:latin typeface="+mn-lt"/>
                <a:ea typeface="+mn-ea"/>
                <a:cs typeface="+mn-cs"/>
              </a:defRPr>
            </a:lvl5pPr>
            <a:lvl6pPr marL="3352876"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6pPr>
            <a:lvl7pPr marL="4023451"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7pPr>
            <a:lvl8pPr marL="4694027"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8pPr>
            <a:lvl9pPr marL="5364602"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9pPr>
          </a:lstStyle>
          <a:p>
            <a:pPr defTabSz="1371594">
              <a:spcBef>
                <a:spcPts val="1500"/>
              </a:spcBef>
              <a:buClrTx/>
            </a:pPr>
            <a:r>
              <a:rPr lang="en-US" sz="1841" dirty="0">
                <a:solidFill>
                  <a:prstClr val="black"/>
                </a:solidFill>
                <a:latin typeface="Open Sans"/>
                <a:ea typeface="Times" panose="02020603050405020304" pitchFamily="18" charset="0"/>
                <a:cs typeface="Times New Roman" panose="02020603050405020304" pitchFamily="18" charset="0"/>
              </a:rPr>
              <a:t>Would the use of smart labels require training and / or supervision or could this technology be successfully leveraged without? </a:t>
            </a:r>
          </a:p>
          <a:p>
            <a:pPr defTabSz="1371594">
              <a:spcBef>
                <a:spcPts val="1500"/>
              </a:spcBef>
              <a:buClrTx/>
            </a:pPr>
            <a:endParaRPr lang="en-US" sz="1636" dirty="0">
              <a:solidFill>
                <a:srgbClr val="A7EA52"/>
              </a:solidFill>
              <a:latin typeface="Open Sans"/>
            </a:endParaRPr>
          </a:p>
        </p:txBody>
      </p:sp>
      <p:sp>
        <p:nvSpPr>
          <p:cNvPr id="5" name="Text Placeholder 12">
            <a:extLst>
              <a:ext uri="{FF2B5EF4-FFF2-40B4-BE49-F238E27FC236}">
                <a16:creationId xmlns:a16="http://schemas.microsoft.com/office/drawing/2014/main" id="{87F09D78-27F4-974B-2268-6882FF2FE49B}"/>
              </a:ext>
            </a:extLst>
          </p:cNvPr>
          <p:cNvSpPr txBox="1">
            <a:spLocks/>
          </p:cNvSpPr>
          <p:nvPr/>
        </p:nvSpPr>
        <p:spPr>
          <a:xfrm>
            <a:off x="5837728" y="3751666"/>
            <a:ext cx="3538516" cy="5526882"/>
          </a:xfrm>
          <a:prstGeom prst="rect">
            <a:avLst/>
          </a:prstGeom>
        </p:spPr>
        <p:txBody>
          <a:bodyPr vert="horz" lIns="187036" tIns="187036" rIns="187036" bIns="187036" rtlCol="0" anchor="t">
            <a:normAutofit/>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lnSpc>
                <a:spcPct val="100000"/>
              </a:lnSpc>
              <a:spcBef>
                <a:spcPts val="920"/>
              </a:spcBef>
              <a:buClrTx/>
              <a:buNone/>
            </a:pPr>
            <a:r>
              <a:rPr lang="en-US" sz="1841" b="0" dirty="0">
                <a:solidFill>
                  <a:prstClr val="black"/>
                </a:solidFill>
                <a:latin typeface="Open Sans"/>
                <a:cs typeface="Times New Roman"/>
              </a:rPr>
              <a:t>The </a:t>
            </a:r>
            <a:r>
              <a:rPr lang="en-US" sz="1841" dirty="0">
                <a:solidFill>
                  <a:prstClr val="black"/>
                </a:solidFill>
                <a:latin typeface="Open Sans"/>
                <a:cs typeface="Times New Roman"/>
              </a:rPr>
              <a:t>NFC technology/ workflow was strongly preferred</a:t>
            </a:r>
            <a:r>
              <a:rPr lang="en-US" sz="1841" b="0" dirty="0">
                <a:solidFill>
                  <a:prstClr val="black"/>
                </a:solidFill>
                <a:latin typeface="Open Sans"/>
                <a:cs typeface="Times New Roman"/>
              </a:rPr>
              <a:t> mostly due to the ability to automatically recognize/ populate necessary dose data (compared to manual entry or photo capture with the QR code), which would </a:t>
            </a:r>
            <a:r>
              <a:rPr lang="en-US" sz="1841" dirty="0">
                <a:solidFill>
                  <a:prstClr val="black"/>
                </a:solidFill>
                <a:latin typeface="Open Sans"/>
                <a:cs typeface="Times New Roman"/>
              </a:rPr>
              <a:t>reduce the time required to use the app </a:t>
            </a:r>
            <a:r>
              <a:rPr lang="en-US" sz="1841" b="0" dirty="0">
                <a:solidFill>
                  <a:prstClr val="black"/>
                </a:solidFill>
                <a:latin typeface="Open Sans"/>
                <a:cs typeface="Times New Roman"/>
              </a:rPr>
              <a:t>and eliminate any potential for error.</a:t>
            </a:r>
            <a:endParaRPr lang="en-US" sz="1841" b="0" dirty="0">
              <a:solidFill>
                <a:prstClr val="black"/>
              </a:solidFill>
              <a:latin typeface="Open Sans"/>
            </a:endParaRPr>
          </a:p>
        </p:txBody>
      </p:sp>
      <p:sp>
        <p:nvSpPr>
          <p:cNvPr id="4" name="Text Placeholder 12">
            <a:extLst>
              <a:ext uri="{FF2B5EF4-FFF2-40B4-BE49-F238E27FC236}">
                <a16:creationId xmlns:a16="http://schemas.microsoft.com/office/drawing/2014/main" id="{5C8952B8-40C7-77EA-1558-42A8D6CF9672}"/>
              </a:ext>
            </a:extLst>
          </p:cNvPr>
          <p:cNvSpPr txBox="1">
            <a:spLocks/>
          </p:cNvSpPr>
          <p:nvPr/>
        </p:nvSpPr>
        <p:spPr>
          <a:xfrm>
            <a:off x="9567706" y="3720122"/>
            <a:ext cx="3538516" cy="5526882"/>
          </a:xfrm>
          <a:prstGeom prst="rect">
            <a:avLst/>
          </a:prstGeom>
        </p:spPr>
        <p:txBody>
          <a:bodyPr vert="horz" lIns="187036" tIns="187036" rIns="187036" bIns="187036" rtlCol="0" anchor="t">
            <a:normAutofit/>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lnSpc>
                <a:spcPct val="100000"/>
              </a:lnSpc>
              <a:spcBef>
                <a:spcPts val="920"/>
              </a:spcBef>
              <a:buClrTx/>
              <a:buNone/>
            </a:pPr>
            <a:r>
              <a:rPr lang="en-US" sz="1841" dirty="0">
                <a:solidFill>
                  <a:prstClr val="black"/>
                </a:solidFill>
                <a:latin typeface="Open Sans"/>
                <a:cs typeface="Times New Roman"/>
              </a:rPr>
              <a:t>Participants unanimously felt tamper evidence would be beneficial </a:t>
            </a:r>
            <a:r>
              <a:rPr lang="en-US" sz="1841" b="0" dirty="0">
                <a:solidFill>
                  <a:prstClr val="black"/>
                </a:solidFill>
                <a:latin typeface="Open Sans"/>
                <a:cs typeface="Times New Roman"/>
              </a:rPr>
              <a:t>in ensuring patient safety. </a:t>
            </a:r>
          </a:p>
          <a:p>
            <a:pPr marL="0" indent="0" defTabSz="1371594">
              <a:lnSpc>
                <a:spcPct val="100000"/>
              </a:lnSpc>
              <a:spcBef>
                <a:spcPts val="920"/>
              </a:spcBef>
              <a:buClrTx/>
              <a:buNone/>
            </a:pPr>
            <a:r>
              <a:rPr lang="en-US" sz="1841" b="0" dirty="0">
                <a:solidFill>
                  <a:prstClr val="black"/>
                </a:solidFill>
                <a:latin typeface="Open Sans"/>
                <a:cs typeface="Times New Roman"/>
              </a:rPr>
              <a:t>Additionally, most felt being able to send/ share data with their HCP, receive prompts/ notifications of refills and set reminders would prove convenient.</a:t>
            </a:r>
          </a:p>
          <a:p>
            <a:pPr marL="0" indent="0" defTabSz="1371594">
              <a:lnSpc>
                <a:spcPct val="100000"/>
              </a:lnSpc>
              <a:spcBef>
                <a:spcPts val="920"/>
              </a:spcBef>
              <a:buClrTx/>
              <a:buNone/>
            </a:pPr>
            <a:r>
              <a:rPr lang="en-US" sz="1841" b="0" dirty="0">
                <a:solidFill>
                  <a:prstClr val="black"/>
                </a:solidFill>
                <a:latin typeface="Open Sans"/>
                <a:cs typeface="Times New Roman"/>
              </a:rPr>
              <a:t>While other features yielded comparatively less value overall</a:t>
            </a:r>
            <a:r>
              <a:rPr lang="en-US" sz="1841" dirty="0">
                <a:solidFill>
                  <a:prstClr val="black"/>
                </a:solidFill>
                <a:latin typeface="Open Sans"/>
                <a:cs typeface="Times New Roman"/>
              </a:rPr>
              <a:t>, participants generally shared a ‘why not?’ </a:t>
            </a:r>
            <a:r>
              <a:rPr lang="en-US" sz="1841" b="0" dirty="0">
                <a:solidFill>
                  <a:prstClr val="black"/>
                </a:solidFill>
                <a:latin typeface="Open Sans"/>
                <a:cs typeface="Times New Roman"/>
              </a:rPr>
              <a:t>sentiment, feeling all could be included in an app.</a:t>
            </a:r>
            <a:endParaRPr lang="en-US" sz="1841" b="0" dirty="0">
              <a:solidFill>
                <a:prstClr val="black"/>
              </a:solidFill>
              <a:latin typeface="Open Sans"/>
            </a:endParaRPr>
          </a:p>
        </p:txBody>
      </p:sp>
      <p:sp>
        <p:nvSpPr>
          <p:cNvPr id="6" name="Text Placeholder 12">
            <a:extLst>
              <a:ext uri="{FF2B5EF4-FFF2-40B4-BE49-F238E27FC236}">
                <a16:creationId xmlns:a16="http://schemas.microsoft.com/office/drawing/2014/main" id="{1DFCDB70-4648-AB32-6A29-BAED78D32408}"/>
              </a:ext>
            </a:extLst>
          </p:cNvPr>
          <p:cNvSpPr txBox="1">
            <a:spLocks/>
          </p:cNvSpPr>
          <p:nvPr/>
        </p:nvSpPr>
        <p:spPr>
          <a:xfrm>
            <a:off x="13271009" y="3720122"/>
            <a:ext cx="3538516" cy="5526882"/>
          </a:xfrm>
          <a:prstGeom prst="rect">
            <a:avLst/>
          </a:prstGeom>
        </p:spPr>
        <p:txBody>
          <a:bodyPr vert="horz" lIns="187036" tIns="187036" rIns="187036" bIns="187036" rtlCol="0" anchor="t">
            <a:normAutofit lnSpcReduction="10000"/>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lnSpc>
                <a:spcPct val="100000"/>
              </a:lnSpc>
              <a:spcBef>
                <a:spcPts val="920"/>
              </a:spcBef>
              <a:buClrTx/>
              <a:buNone/>
            </a:pPr>
            <a:r>
              <a:rPr lang="en-US" sz="1841" b="0" dirty="0">
                <a:solidFill>
                  <a:prstClr val="black"/>
                </a:solidFill>
                <a:latin typeface="Open Sans"/>
                <a:cs typeface="Times New Roman"/>
              </a:rPr>
              <a:t>Participants struggled with activating the label for both technologies. While many were more familiar/ comfortable with the use of QR codes, </a:t>
            </a:r>
            <a:r>
              <a:rPr lang="en-US" sz="1841" dirty="0">
                <a:solidFill>
                  <a:prstClr val="black"/>
                </a:solidFill>
                <a:latin typeface="Open Sans"/>
                <a:cs typeface="Times New Roman"/>
              </a:rPr>
              <a:t>successful activation often took multiple attempts for both technologies</a:t>
            </a:r>
            <a:r>
              <a:rPr lang="en-US" sz="1841" b="0" dirty="0">
                <a:solidFill>
                  <a:prstClr val="black"/>
                </a:solidFill>
                <a:latin typeface="Open Sans"/>
                <a:cs typeface="Times New Roman"/>
              </a:rPr>
              <a:t>. </a:t>
            </a:r>
          </a:p>
          <a:p>
            <a:pPr marL="0" indent="0" defTabSz="1371594">
              <a:lnSpc>
                <a:spcPct val="100000"/>
              </a:lnSpc>
              <a:spcBef>
                <a:spcPts val="920"/>
              </a:spcBef>
              <a:buClrTx/>
              <a:buNone/>
            </a:pPr>
            <a:r>
              <a:rPr lang="en-US" sz="1841" b="0" dirty="0">
                <a:solidFill>
                  <a:prstClr val="black"/>
                </a:solidFill>
                <a:latin typeface="Open Sans"/>
                <a:cs typeface="Times New Roman"/>
              </a:rPr>
              <a:t>Despite this, we believe </a:t>
            </a:r>
            <a:r>
              <a:rPr lang="en-US" sz="1841" dirty="0">
                <a:solidFill>
                  <a:prstClr val="black"/>
                </a:solidFill>
                <a:latin typeface="Open Sans"/>
                <a:cs typeface="Times New Roman"/>
              </a:rPr>
              <a:t>training may not be required </a:t>
            </a:r>
            <a:r>
              <a:rPr lang="en-US" sz="1841" b="0" dirty="0">
                <a:solidFill>
                  <a:prstClr val="black"/>
                </a:solidFill>
                <a:latin typeface="Open Sans"/>
                <a:cs typeface="Times New Roman"/>
              </a:rPr>
              <a:t>with the help of </a:t>
            </a:r>
            <a:r>
              <a:rPr lang="en-US" sz="1841" dirty="0">
                <a:solidFill>
                  <a:prstClr val="black"/>
                </a:solidFill>
                <a:latin typeface="Open Sans"/>
                <a:cs typeface="Times New Roman"/>
              </a:rPr>
              <a:t>more explicit instruction </a:t>
            </a:r>
            <a:r>
              <a:rPr lang="en-US" sz="1841" b="0" dirty="0">
                <a:solidFill>
                  <a:prstClr val="black"/>
                </a:solidFill>
                <a:latin typeface="Open Sans"/>
                <a:cs typeface="Times New Roman"/>
              </a:rPr>
              <a:t>and supporting imagery (both in the IFU and perhaps on the label itself). Once support/ training materials are created, usability testing is recommended.</a:t>
            </a:r>
            <a:endParaRPr lang="en-US" sz="1841" b="0" dirty="0">
              <a:solidFill>
                <a:prstClr val="black"/>
              </a:solidFill>
              <a:latin typeface="Open Sans"/>
            </a:endParaRPr>
          </a:p>
        </p:txBody>
      </p:sp>
      <p:pic>
        <p:nvPicPr>
          <p:cNvPr id="2" name="Graphic 1">
            <a:extLst>
              <a:ext uri="{FF2B5EF4-FFF2-40B4-BE49-F238E27FC236}">
                <a16:creationId xmlns:a16="http://schemas.microsoft.com/office/drawing/2014/main" id="{4C448EFA-B773-2E2A-99FB-B6CB59E12E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4151758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F2E79-AF9F-FFD9-F89D-D982C43B39AF}"/>
              </a:ext>
            </a:extLst>
          </p:cNvPr>
          <p:cNvSpPr>
            <a:spLocks noGrp="1"/>
          </p:cNvSpPr>
          <p:nvPr>
            <p:ph type="title"/>
          </p:nvPr>
        </p:nvSpPr>
        <p:spPr/>
        <p:txBody>
          <a:bodyPr/>
          <a:lstStyle/>
          <a:p>
            <a:r>
              <a:rPr lang="en-US" b="1"/>
              <a:t>OVERALL CONCEPT FEEDBACK</a:t>
            </a:r>
          </a:p>
        </p:txBody>
      </p:sp>
      <p:pic>
        <p:nvPicPr>
          <p:cNvPr id="3" name="Graphic 2">
            <a:extLst>
              <a:ext uri="{FF2B5EF4-FFF2-40B4-BE49-F238E27FC236}">
                <a16:creationId xmlns:a16="http://schemas.microsoft.com/office/drawing/2014/main" id="{75CE23E9-F23F-9777-C4A5-17414049B4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688757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876E-1398-4F96-9B91-90AD7A430474}"/>
              </a:ext>
            </a:extLst>
          </p:cNvPr>
          <p:cNvSpPr>
            <a:spLocks noGrp="1"/>
          </p:cNvSpPr>
          <p:nvPr>
            <p:ph type="title"/>
          </p:nvPr>
        </p:nvSpPr>
        <p:spPr/>
        <p:txBody>
          <a:bodyPr/>
          <a:lstStyle/>
          <a:p>
            <a:r>
              <a:rPr lang="en-US"/>
              <a:t>Overview</a:t>
            </a:r>
          </a:p>
        </p:txBody>
      </p:sp>
      <p:sp>
        <p:nvSpPr>
          <p:cNvPr id="8" name="Text Placeholder 7">
            <a:extLst>
              <a:ext uri="{FF2B5EF4-FFF2-40B4-BE49-F238E27FC236}">
                <a16:creationId xmlns:a16="http://schemas.microsoft.com/office/drawing/2014/main" id="{65DD4AB6-1C34-4917-A781-1DBB4C09FDD5}"/>
              </a:ext>
            </a:extLst>
          </p:cNvPr>
          <p:cNvSpPr>
            <a:spLocks noGrp="1"/>
          </p:cNvSpPr>
          <p:nvPr>
            <p:ph type="body" idx="13"/>
          </p:nvPr>
        </p:nvSpPr>
        <p:spPr>
          <a:xfrm>
            <a:off x="2290021" y="1753466"/>
            <a:ext cx="14257501" cy="743275"/>
          </a:xfrm>
        </p:spPr>
        <p:txBody>
          <a:bodyPr>
            <a:normAutofit fontScale="92500" lnSpcReduction="10000"/>
          </a:bodyPr>
          <a:lstStyle/>
          <a:p>
            <a:pPr>
              <a:lnSpc>
                <a:spcPct val="100000"/>
              </a:lnSpc>
            </a:pPr>
            <a:r>
              <a:rPr lang="en-US" sz="2454" dirty="0">
                <a:solidFill>
                  <a:schemeClr val="accent1"/>
                </a:solidFill>
              </a:rPr>
              <a:t>The majority of participants (24/32) envisioned using the smart label technology; even those less enthused would do so if instructed by their doctor.</a:t>
            </a:r>
          </a:p>
        </p:txBody>
      </p:sp>
      <p:sp>
        <p:nvSpPr>
          <p:cNvPr id="3" name="Content Placeholder 2">
            <a:extLst>
              <a:ext uri="{FF2B5EF4-FFF2-40B4-BE49-F238E27FC236}">
                <a16:creationId xmlns:a16="http://schemas.microsoft.com/office/drawing/2014/main" id="{5FD64571-8DB6-6F02-1567-E88DD82B2B0B}"/>
              </a:ext>
            </a:extLst>
          </p:cNvPr>
          <p:cNvSpPr>
            <a:spLocks noGrp="1"/>
          </p:cNvSpPr>
          <p:nvPr>
            <p:ph idx="1"/>
          </p:nvPr>
        </p:nvSpPr>
        <p:spPr>
          <a:xfrm>
            <a:off x="2287949" y="2766579"/>
            <a:ext cx="7206745" cy="6498865"/>
          </a:xfrm>
        </p:spPr>
        <p:txBody>
          <a:bodyPr>
            <a:normAutofit/>
          </a:bodyPr>
          <a:lstStyle/>
          <a:p>
            <a:pPr>
              <a:lnSpc>
                <a:spcPct val="100000"/>
              </a:lnSpc>
              <a:spcBef>
                <a:spcPts val="614"/>
              </a:spcBef>
              <a:spcAft>
                <a:spcPts val="614"/>
              </a:spcAft>
            </a:pPr>
            <a:r>
              <a:rPr lang="en-US" dirty="0"/>
              <a:t>Participants were generally excited about the prospect of new technology </a:t>
            </a:r>
          </a:p>
          <a:p>
            <a:pPr lvl="2">
              <a:lnSpc>
                <a:spcPct val="100000"/>
              </a:lnSpc>
              <a:spcBef>
                <a:spcPts val="614"/>
              </a:spcBef>
              <a:spcAft>
                <a:spcPts val="614"/>
              </a:spcAft>
              <a:buSzPct val="200000"/>
              <a:buBlip>
                <a:blip r:embed="rId2">
                  <a:extLst>
                    <a:ext uri="{96DAC541-7B7A-43D3-8B79-37D633B846F1}">
                      <asvg:svgBlip xmlns:asvg="http://schemas.microsoft.com/office/drawing/2016/SVG/main" r:embed="rId3"/>
                    </a:ext>
                  </a:extLst>
                </a:blip>
              </a:buBlip>
            </a:pPr>
            <a:r>
              <a:rPr lang="en-US" i="1" dirty="0"/>
              <a:t>“I was impressed with the pen I already have, now this is the next step in medical technology.” –P18</a:t>
            </a:r>
          </a:p>
          <a:p>
            <a:pPr>
              <a:lnSpc>
                <a:spcPct val="100000"/>
              </a:lnSpc>
              <a:spcBef>
                <a:spcPts val="614"/>
              </a:spcBef>
              <a:spcAft>
                <a:spcPts val="614"/>
              </a:spcAft>
            </a:pPr>
            <a:r>
              <a:rPr lang="en-US" dirty="0"/>
              <a:t>Participants envisioned themselves practicing to get better at activating labels</a:t>
            </a:r>
          </a:p>
          <a:p>
            <a:pPr lvl="2">
              <a:lnSpc>
                <a:spcPct val="100000"/>
              </a:lnSpc>
              <a:spcBef>
                <a:spcPts val="614"/>
              </a:spcBef>
              <a:spcAft>
                <a:spcPts val="614"/>
              </a:spcAft>
              <a:buFont typeface="Arial" panose="020B0604020202020204" pitchFamily="34" charset="0"/>
              <a:buChar char="•"/>
            </a:pPr>
            <a:r>
              <a:rPr lang="en-US" b="0" dirty="0">
                <a:solidFill>
                  <a:schemeClr val="tx1"/>
                </a:solidFill>
              </a:rPr>
              <a:t>Participants’ ease of use generally improved throughout the study, activating the NFC tapping concept at least four times and the QRC scanning concept twice</a:t>
            </a:r>
            <a:endParaRPr lang="en-US" i="1" dirty="0"/>
          </a:p>
          <a:p>
            <a:pPr>
              <a:lnSpc>
                <a:spcPct val="100000"/>
              </a:lnSpc>
              <a:spcBef>
                <a:spcPts val="614"/>
              </a:spcBef>
              <a:spcAft>
                <a:spcPts val="614"/>
              </a:spcAft>
            </a:pPr>
            <a:r>
              <a:rPr lang="en-US" dirty="0"/>
              <a:t>Some participants already use a tracking app for other medications/ symptoms and found this concept to be an improvement upon other apps</a:t>
            </a:r>
          </a:p>
          <a:p>
            <a:pPr lvl="2">
              <a:lnSpc>
                <a:spcPct val="100000"/>
              </a:lnSpc>
              <a:spcBef>
                <a:spcPts val="614"/>
              </a:spcBef>
              <a:spcAft>
                <a:spcPts val="614"/>
              </a:spcAft>
              <a:buSzPct val="200000"/>
              <a:buBlip>
                <a:blip r:embed="rId2">
                  <a:extLst>
                    <a:ext uri="{96DAC541-7B7A-43D3-8B79-37D633B846F1}">
                      <asvg:svgBlip xmlns:asvg="http://schemas.microsoft.com/office/drawing/2016/SVG/main" r:embed="rId3"/>
                    </a:ext>
                  </a:extLst>
                </a:blip>
              </a:buBlip>
            </a:pPr>
            <a:r>
              <a:rPr lang="en-US" i="1" dirty="0"/>
              <a:t>“When I open my glucometer app to see what it would require to log dose, I’d need to open the app, look for that section and manually enter. Comparatively, I’d be more likely to use this since it’s much easier.” –P1</a:t>
            </a:r>
            <a:endParaRPr lang="en-US" dirty="0"/>
          </a:p>
          <a:p>
            <a:pPr>
              <a:lnSpc>
                <a:spcPct val="100000"/>
              </a:lnSpc>
              <a:spcBef>
                <a:spcPts val="614"/>
              </a:spcBef>
              <a:spcAft>
                <a:spcPts val="614"/>
              </a:spcAft>
            </a:pPr>
            <a:r>
              <a:rPr lang="en-US" b="0" dirty="0"/>
              <a:t>Both the “Would Not Use” and “Unsure” groups noted that they would use if their doctor required it</a:t>
            </a:r>
          </a:p>
        </p:txBody>
      </p:sp>
      <p:grpSp>
        <p:nvGrpSpPr>
          <p:cNvPr id="10" name="Group 9">
            <a:extLst>
              <a:ext uri="{FF2B5EF4-FFF2-40B4-BE49-F238E27FC236}">
                <a16:creationId xmlns:a16="http://schemas.microsoft.com/office/drawing/2014/main" id="{235F6B16-AF0C-2609-FFF7-92F6554ED864}"/>
              </a:ext>
            </a:extLst>
          </p:cNvPr>
          <p:cNvGrpSpPr/>
          <p:nvPr/>
        </p:nvGrpSpPr>
        <p:grpSpPr>
          <a:xfrm>
            <a:off x="9682646" y="2766580"/>
            <a:ext cx="7398939" cy="5611091"/>
            <a:chOff x="8299076" y="2705100"/>
            <a:chExt cx="7234518" cy="5486400"/>
          </a:xfrm>
        </p:grpSpPr>
        <p:sp>
          <p:nvSpPr>
            <p:cNvPr id="6" name="Rectangle 5">
              <a:extLst>
                <a:ext uri="{FF2B5EF4-FFF2-40B4-BE49-F238E27FC236}">
                  <a16:creationId xmlns:a16="http://schemas.microsoft.com/office/drawing/2014/main" id="{C0AFEE85-DD4A-81D7-4F76-15203CBB4B96}"/>
                </a:ext>
              </a:extLst>
            </p:cNvPr>
            <p:cNvSpPr/>
            <p:nvPr/>
          </p:nvSpPr>
          <p:spPr>
            <a:xfrm>
              <a:off x="8821272" y="2705100"/>
              <a:ext cx="6190127"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dirty="0">
                <a:solidFill>
                  <a:prstClr val="white"/>
                </a:solidFill>
                <a:latin typeface="Open Sans"/>
              </a:endParaRPr>
            </a:p>
          </p:txBody>
        </p:sp>
        <p:graphicFrame>
          <p:nvGraphicFramePr>
            <p:cNvPr id="7" name="Chart 6">
              <a:extLst>
                <a:ext uri="{FF2B5EF4-FFF2-40B4-BE49-F238E27FC236}">
                  <a16:creationId xmlns:a16="http://schemas.microsoft.com/office/drawing/2014/main" id="{5B101635-2AA3-DF1B-B9AD-DBB5AD75E454}"/>
                </a:ext>
              </a:extLst>
            </p:cNvPr>
            <p:cNvGraphicFramePr/>
            <p:nvPr/>
          </p:nvGraphicFramePr>
          <p:xfrm>
            <a:off x="8299076" y="2879486"/>
            <a:ext cx="7234518" cy="5259257"/>
          </p:xfrm>
          <a:graphic>
            <a:graphicData uri="http://schemas.openxmlformats.org/drawingml/2006/chart">
              <c:chart xmlns:c="http://schemas.openxmlformats.org/drawingml/2006/chart" xmlns:r="http://schemas.openxmlformats.org/officeDocument/2006/relationships" r:id="rId4"/>
            </a:graphicData>
          </a:graphic>
        </p:graphicFrame>
      </p:grpSp>
      <p:pic>
        <p:nvPicPr>
          <p:cNvPr id="4" name="Graphic 3">
            <a:extLst>
              <a:ext uri="{FF2B5EF4-FFF2-40B4-BE49-F238E27FC236}">
                <a16:creationId xmlns:a16="http://schemas.microsoft.com/office/drawing/2014/main" id="{1FEE926D-1346-19D4-F322-335682B56D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271671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6F4781DD-5BC9-BCD5-BAF9-D3A8F686ABBC}"/>
              </a:ext>
            </a:extLst>
          </p:cNvPr>
          <p:cNvSpPr/>
          <p:nvPr/>
        </p:nvSpPr>
        <p:spPr>
          <a:xfrm>
            <a:off x="3168118" y="2766580"/>
            <a:ext cx="5783344" cy="6660634"/>
          </a:xfrm>
          <a:prstGeom prst="roundRect">
            <a:avLst>
              <a:gd name="adj" fmla="val 3211"/>
            </a:avLst>
          </a:prstGeom>
          <a:no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2" name="Title 1">
            <a:extLst>
              <a:ext uri="{FF2B5EF4-FFF2-40B4-BE49-F238E27FC236}">
                <a16:creationId xmlns:a16="http://schemas.microsoft.com/office/drawing/2014/main" id="{381C00CC-08FF-90D3-EC06-6E5499F08F93}"/>
              </a:ext>
            </a:extLst>
          </p:cNvPr>
          <p:cNvSpPr>
            <a:spLocks noGrp="1"/>
          </p:cNvSpPr>
          <p:nvPr>
            <p:ph type="title"/>
          </p:nvPr>
        </p:nvSpPr>
        <p:spPr/>
        <p:txBody>
          <a:bodyPr/>
          <a:lstStyle/>
          <a:p>
            <a:r>
              <a:rPr lang="en-US"/>
              <a:t>Perceived Benefits &amp; Tradeoffs</a:t>
            </a:r>
          </a:p>
        </p:txBody>
      </p:sp>
      <p:sp>
        <p:nvSpPr>
          <p:cNvPr id="3" name="Content Placeholder 2">
            <a:extLst>
              <a:ext uri="{FF2B5EF4-FFF2-40B4-BE49-F238E27FC236}">
                <a16:creationId xmlns:a16="http://schemas.microsoft.com/office/drawing/2014/main" id="{E87876DB-4466-14DA-ED09-186C06CA51F7}"/>
              </a:ext>
            </a:extLst>
          </p:cNvPr>
          <p:cNvSpPr>
            <a:spLocks noGrp="1"/>
          </p:cNvSpPr>
          <p:nvPr>
            <p:ph idx="1"/>
          </p:nvPr>
        </p:nvSpPr>
        <p:spPr>
          <a:xfrm>
            <a:off x="3168119" y="3069138"/>
            <a:ext cx="11463198" cy="6172659"/>
          </a:xfrm>
        </p:spPr>
        <p:txBody>
          <a:bodyPr spcCol="914400">
            <a:normAutofit/>
          </a:bodyPr>
          <a:lstStyle/>
          <a:p>
            <a:pPr>
              <a:buClr>
                <a:srgbClr val="92D050"/>
              </a:buClr>
              <a:buSzPct val="125000"/>
              <a:buFont typeface="Wingdings" panose="05000000000000000000" pitchFamily="2" charset="2"/>
              <a:buChar char="ü"/>
            </a:pPr>
            <a:r>
              <a:rPr lang="en-US" b="0" dirty="0"/>
              <a:t>Most felt the use of smart labels would provide additional reassurance that they are following their regimen</a:t>
            </a:r>
          </a:p>
          <a:p>
            <a:pPr marL="759815" lvl="2" indent="-292237">
              <a:lnSpc>
                <a:spcPct val="80000"/>
              </a:lnSpc>
              <a:spcBef>
                <a:spcPts val="1500"/>
              </a:spcBef>
              <a:buSzPct val="160000"/>
              <a:buBlip>
                <a:blip r:embed="rId3"/>
              </a:buBlip>
            </a:pPr>
            <a:r>
              <a:rPr lang="en-US" i="1" dirty="0"/>
              <a:t>“It’s nice to have an app that keeps track of everything. Also being able to go back and see this information is good.” –P2</a:t>
            </a:r>
          </a:p>
          <a:p>
            <a:pPr>
              <a:buClr>
                <a:srgbClr val="92D050"/>
              </a:buClr>
              <a:buSzPct val="125000"/>
              <a:buFont typeface="Wingdings" panose="05000000000000000000" pitchFamily="2" charset="2"/>
              <a:buChar char="ü"/>
            </a:pPr>
            <a:r>
              <a:rPr lang="en-US" b="0" dirty="0"/>
              <a:t>Many envisioned sharing the log with their doctor (e.g., during their next appt) to review dose timing/ frequency and possibly demonstrate impact (e.g., if correlated with blood glucose readings)</a:t>
            </a:r>
          </a:p>
          <a:p>
            <a:pPr marL="759815" lvl="2" indent="-292237">
              <a:lnSpc>
                <a:spcPct val="80000"/>
              </a:lnSpc>
              <a:spcBef>
                <a:spcPts val="1500"/>
              </a:spcBef>
              <a:buSzPct val="160000"/>
              <a:buBlip>
                <a:blip r:embed="rId3"/>
              </a:buBlip>
            </a:pPr>
            <a:r>
              <a:rPr lang="en-US" i="1" dirty="0"/>
              <a:t>“The more my doctor knows the better. I like the idea of sharing the information with my doctor.” –P5</a:t>
            </a:r>
          </a:p>
          <a:p>
            <a:pPr>
              <a:buClr>
                <a:srgbClr val="92D050"/>
              </a:buClr>
              <a:buSzPct val="125000"/>
              <a:buFont typeface="Wingdings" panose="05000000000000000000" pitchFamily="2" charset="2"/>
              <a:buChar char="ü"/>
            </a:pPr>
            <a:r>
              <a:rPr lang="en-US" b="0" dirty="0"/>
              <a:t>Some expressed a desire/ curiosity to use smart labels for all of their medications to provide a more comprehensive log</a:t>
            </a:r>
          </a:p>
          <a:p>
            <a:pPr lvl="2">
              <a:buSzPct val="160000"/>
              <a:buBlip>
                <a:blip r:embed="rId3"/>
              </a:buBlip>
            </a:pPr>
            <a:r>
              <a:rPr lang="en-US" i="1" dirty="0"/>
              <a:t>“I have to keep very specific records for my other medications, this would make it easier because they're all in one place. I can trace cause and effect.” –P7</a:t>
            </a:r>
          </a:p>
          <a:p>
            <a:pPr>
              <a:buClr>
                <a:schemeClr val="accent6"/>
              </a:buClr>
              <a:buSzPct val="150000"/>
              <a:buFont typeface="Open Sans" panose="020B0606030504020204" pitchFamily="34" charset="0"/>
              <a:buChar char="x"/>
            </a:pPr>
            <a:r>
              <a:rPr lang="en-US" b="0" dirty="0"/>
              <a:t>Some felt it was unnecessary, particularly for people taking few medications at a set time of day (e.g., every morning after breakfast)</a:t>
            </a:r>
          </a:p>
          <a:p>
            <a:pPr lvl="2">
              <a:buSzPct val="160000"/>
              <a:buBlip>
                <a:blip r:embed="rId3"/>
              </a:buBlip>
            </a:pPr>
            <a:r>
              <a:rPr lang="en-US" i="1" dirty="0"/>
              <a:t>“I know how much I take and I take an injection every morning. It would not be useful in the sense that it would not tell me anything. I take .025 ml every Monday morning.“ –P31</a:t>
            </a:r>
          </a:p>
          <a:p>
            <a:pPr>
              <a:buClr>
                <a:schemeClr val="accent6"/>
              </a:buClr>
              <a:buSzPct val="150000"/>
              <a:buFont typeface="Open Sans" panose="020B0606030504020204" pitchFamily="34" charset="0"/>
              <a:buChar char="x"/>
            </a:pPr>
            <a:r>
              <a:rPr lang="en-US" b="0" dirty="0"/>
              <a:t>Some questioned the need/ utility when weighed against the anticipated increase in cost</a:t>
            </a:r>
          </a:p>
          <a:p>
            <a:pPr lvl="2">
              <a:buSzPct val="160000"/>
              <a:buBlip>
                <a:blip r:embed="rId3"/>
              </a:buBlip>
            </a:pPr>
            <a:r>
              <a:rPr lang="en-US" i="1" dirty="0"/>
              <a:t>“Unless this becomes affordable, I won't use it.” –P14</a:t>
            </a:r>
          </a:p>
        </p:txBody>
      </p:sp>
      <p:sp>
        <p:nvSpPr>
          <p:cNvPr id="4" name="Text Placeholder 3">
            <a:extLst>
              <a:ext uri="{FF2B5EF4-FFF2-40B4-BE49-F238E27FC236}">
                <a16:creationId xmlns:a16="http://schemas.microsoft.com/office/drawing/2014/main" id="{9B100D89-57BB-764E-E45E-9867757A8996}"/>
              </a:ext>
            </a:extLst>
          </p:cNvPr>
          <p:cNvSpPr>
            <a:spLocks noGrp="1"/>
          </p:cNvSpPr>
          <p:nvPr>
            <p:ph type="body" idx="13"/>
          </p:nvPr>
        </p:nvSpPr>
        <p:spPr>
          <a:xfrm>
            <a:off x="2290021" y="1753466"/>
            <a:ext cx="12611628" cy="743275"/>
          </a:xfrm>
        </p:spPr>
        <p:txBody>
          <a:bodyPr>
            <a:normAutofit fontScale="92500" lnSpcReduction="10000"/>
          </a:bodyPr>
          <a:lstStyle/>
          <a:p>
            <a:pPr>
              <a:lnSpc>
                <a:spcPct val="100000"/>
              </a:lnSpc>
            </a:pPr>
            <a:r>
              <a:rPr lang="en-US" sz="2454" dirty="0">
                <a:solidFill>
                  <a:schemeClr val="accent1"/>
                </a:solidFill>
              </a:rPr>
              <a:t>While most felt there was value in smart label use, some felt it was unnecessary given their (often simple and heavily routinized) regimen.</a:t>
            </a:r>
          </a:p>
        </p:txBody>
      </p:sp>
      <p:sp>
        <p:nvSpPr>
          <p:cNvPr id="12" name="Rectangle: Rounded Corners 11">
            <a:extLst>
              <a:ext uri="{FF2B5EF4-FFF2-40B4-BE49-F238E27FC236}">
                <a16:creationId xmlns:a16="http://schemas.microsoft.com/office/drawing/2014/main" id="{7DE66D25-FCFA-A591-764A-8482DD45195B}"/>
              </a:ext>
            </a:extLst>
          </p:cNvPr>
          <p:cNvSpPr/>
          <p:nvPr/>
        </p:nvSpPr>
        <p:spPr>
          <a:xfrm>
            <a:off x="9118305" y="2766580"/>
            <a:ext cx="5783344" cy="6660634"/>
          </a:xfrm>
          <a:prstGeom prst="roundRect">
            <a:avLst>
              <a:gd name="adj" fmla="val 3211"/>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pic>
        <p:nvPicPr>
          <p:cNvPr id="5" name="Graphic 4">
            <a:extLst>
              <a:ext uri="{FF2B5EF4-FFF2-40B4-BE49-F238E27FC236}">
                <a16:creationId xmlns:a16="http://schemas.microsoft.com/office/drawing/2014/main" id="{8C8E529F-DC14-A95C-09F0-87272A852F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123634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C00CC-08FF-90D3-EC06-6E5499F08F93}"/>
              </a:ext>
            </a:extLst>
          </p:cNvPr>
          <p:cNvSpPr>
            <a:spLocks noGrp="1"/>
          </p:cNvSpPr>
          <p:nvPr>
            <p:ph type="title"/>
          </p:nvPr>
        </p:nvSpPr>
        <p:spPr/>
        <p:txBody>
          <a:bodyPr/>
          <a:lstStyle/>
          <a:p>
            <a:r>
              <a:rPr lang="en-US"/>
              <a:t>Envisioned Use | Timing &amp; Impact</a:t>
            </a:r>
          </a:p>
        </p:txBody>
      </p:sp>
      <p:sp>
        <p:nvSpPr>
          <p:cNvPr id="3" name="Content Placeholder 2">
            <a:extLst>
              <a:ext uri="{FF2B5EF4-FFF2-40B4-BE49-F238E27FC236}">
                <a16:creationId xmlns:a16="http://schemas.microsoft.com/office/drawing/2014/main" id="{E87876DB-4466-14DA-ED09-186C06CA51F7}"/>
              </a:ext>
            </a:extLst>
          </p:cNvPr>
          <p:cNvSpPr>
            <a:spLocks noGrp="1"/>
          </p:cNvSpPr>
          <p:nvPr>
            <p:ph idx="1"/>
          </p:nvPr>
        </p:nvSpPr>
        <p:spPr>
          <a:xfrm>
            <a:off x="2287949" y="2766579"/>
            <a:ext cx="9538205" cy="6498865"/>
          </a:xfrm>
        </p:spPr>
        <p:txBody>
          <a:bodyPr numCol="1"/>
          <a:lstStyle/>
          <a:p>
            <a:r>
              <a:rPr lang="en-US" dirty="0"/>
              <a:t>Some intuitively imagined they would activate the label after the injection as means to confirm they did in fact administer the dose they were logging</a:t>
            </a:r>
          </a:p>
          <a:p>
            <a:pPr marL="646167" lvl="5" indent="-646167"/>
            <a:r>
              <a:rPr lang="en-US" b="0" dirty="0"/>
              <a:t>	However, some of these participants recognized this would preclude the use of some features, which often led them to weigh feature benefits against what “makes sense” chronologically</a:t>
            </a:r>
          </a:p>
          <a:p>
            <a:r>
              <a:rPr lang="en-US" dirty="0"/>
              <a:t>All of those who recognized/ appreciated the warming timer envisioned activating the label when the device is removed from the refrigerator</a:t>
            </a:r>
          </a:p>
          <a:p>
            <a:pPr marL="345814" indent="0">
              <a:buSzPct val="160000"/>
              <a:buBlip>
                <a:blip r:embed="rId2"/>
              </a:buBlip>
            </a:pPr>
            <a:r>
              <a:rPr lang="en-US" b="0" i="1" dirty="0">
                <a:solidFill>
                  <a:schemeClr val="tx1">
                    <a:lumMod val="65000"/>
                    <a:lumOff val="35000"/>
                  </a:schemeClr>
                </a:solidFill>
              </a:rPr>
              <a:t>“Knowing what I know about t I think I would do it as soon as I take it out of the box, take advantage of the [timer].” –P12</a:t>
            </a:r>
          </a:p>
          <a:p>
            <a:r>
              <a:rPr lang="en-US" dirty="0"/>
              <a:t>Those who valued the digital tamper evidence notification felt this would lead them to activate the label prior to opening/ uncapping the device</a:t>
            </a:r>
          </a:p>
          <a:p>
            <a:pPr marL="345814" lvl="5">
              <a:spcBef>
                <a:spcPts val="1500"/>
              </a:spcBef>
              <a:buSzPct val="160000"/>
              <a:buBlip>
                <a:blip r:embed="rId2"/>
              </a:buBlip>
            </a:pPr>
            <a:r>
              <a:rPr lang="en-US" i="1" dirty="0">
                <a:solidFill>
                  <a:schemeClr val="tx1">
                    <a:lumMod val="65000"/>
                    <a:lumOff val="35000"/>
                  </a:schemeClr>
                </a:solidFill>
              </a:rPr>
              <a:t>“It would be a very important feature to have. It's like having the label on the Grubhub bag to know that no one has tampered with your food.” –P24</a:t>
            </a:r>
          </a:p>
          <a:p>
            <a:pPr>
              <a:buFont typeface="Wingdings" panose="05000000000000000000" pitchFamily="2" charset="2"/>
              <a:buChar char="ü"/>
            </a:pPr>
            <a:endParaRPr lang="en-US" b="0" dirty="0">
              <a:solidFill>
                <a:schemeClr val="bg1">
                  <a:lumMod val="65000"/>
                </a:schemeClr>
              </a:solidFill>
            </a:endParaRPr>
          </a:p>
        </p:txBody>
      </p:sp>
      <p:sp>
        <p:nvSpPr>
          <p:cNvPr id="4" name="Text Placeholder 3">
            <a:extLst>
              <a:ext uri="{FF2B5EF4-FFF2-40B4-BE49-F238E27FC236}">
                <a16:creationId xmlns:a16="http://schemas.microsoft.com/office/drawing/2014/main" id="{9B100D89-57BB-764E-E45E-9867757A8996}"/>
              </a:ext>
            </a:extLst>
          </p:cNvPr>
          <p:cNvSpPr>
            <a:spLocks noGrp="1"/>
          </p:cNvSpPr>
          <p:nvPr>
            <p:ph type="body" idx="13"/>
          </p:nvPr>
        </p:nvSpPr>
        <p:spPr/>
        <p:txBody>
          <a:bodyPr>
            <a:normAutofit/>
          </a:bodyPr>
          <a:lstStyle/>
          <a:p>
            <a:r>
              <a:rPr lang="en-US" sz="2454">
                <a:solidFill>
                  <a:schemeClr val="accent1"/>
                </a:solidFill>
              </a:rPr>
              <a:t>Participants were often a bit conflicted about the timing and impact of smart label use.</a:t>
            </a:r>
          </a:p>
        </p:txBody>
      </p:sp>
      <p:pic>
        <p:nvPicPr>
          <p:cNvPr id="5" name="Graphic 4">
            <a:extLst>
              <a:ext uri="{FF2B5EF4-FFF2-40B4-BE49-F238E27FC236}">
                <a16:creationId xmlns:a16="http://schemas.microsoft.com/office/drawing/2014/main" id="{E0A8DCF2-1F99-B251-FE88-16388E6BE0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523640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047AE-0CDA-6179-BD2D-2639A5E5A17E}"/>
              </a:ext>
            </a:extLst>
          </p:cNvPr>
          <p:cNvSpPr>
            <a:spLocks noGrp="1"/>
          </p:cNvSpPr>
          <p:nvPr>
            <p:ph type="title"/>
          </p:nvPr>
        </p:nvSpPr>
        <p:spPr/>
        <p:txBody>
          <a:bodyPr/>
          <a:lstStyle/>
          <a:p>
            <a:r>
              <a:rPr lang="en-US" b="1"/>
              <a:t>PROTOTYPE FEEDBACK</a:t>
            </a:r>
          </a:p>
        </p:txBody>
      </p:sp>
      <p:pic>
        <p:nvPicPr>
          <p:cNvPr id="3" name="Graphic 2">
            <a:extLst>
              <a:ext uri="{FF2B5EF4-FFF2-40B4-BE49-F238E27FC236}">
                <a16:creationId xmlns:a16="http://schemas.microsoft.com/office/drawing/2014/main" id="{927C3DC2-4264-C3B7-1BD9-4599D9F9C7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75154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21BB524-83E0-5199-BA24-EB82363E98F0}"/>
              </a:ext>
            </a:extLst>
          </p:cNvPr>
          <p:cNvGrpSpPr/>
          <p:nvPr/>
        </p:nvGrpSpPr>
        <p:grpSpPr>
          <a:xfrm>
            <a:off x="9962284" y="2766579"/>
            <a:ext cx="6839663" cy="5766955"/>
            <a:chOff x="8572500" y="2705100"/>
            <a:chExt cx="6687670" cy="5638800"/>
          </a:xfrm>
        </p:grpSpPr>
        <p:sp>
          <p:nvSpPr>
            <p:cNvPr id="4" name="Rectangle 3">
              <a:extLst>
                <a:ext uri="{FF2B5EF4-FFF2-40B4-BE49-F238E27FC236}">
                  <a16:creationId xmlns:a16="http://schemas.microsoft.com/office/drawing/2014/main" id="{8F3DD648-9224-D7BD-1283-D5238C015057}"/>
                </a:ext>
              </a:extLst>
            </p:cNvPr>
            <p:cNvSpPr/>
            <p:nvPr/>
          </p:nvSpPr>
          <p:spPr>
            <a:xfrm>
              <a:off x="8821272" y="2705100"/>
              <a:ext cx="6190127" cy="563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graphicFrame>
          <p:nvGraphicFramePr>
            <p:cNvPr id="5" name="Chart 4">
              <a:extLst>
                <a:ext uri="{FF2B5EF4-FFF2-40B4-BE49-F238E27FC236}">
                  <a16:creationId xmlns:a16="http://schemas.microsoft.com/office/drawing/2014/main" id="{2A0D7297-50A7-DF2E-D90C-E87627F72837}"/>
                </a:ext>
              </a:extLst>
            </p:cNvPr>
            <p:cNvGraphicFramePr>
              <a:graphicFrameLocks/>
            </p:cNvGraphicFramePr>
            <p:nvPr/>
          </p:nvGraphicFramePr>
          <p:xfrm>
            <a:off x="8572500" y="2705100"/>
            <a:ext cx="6687670" cy="5459636"/>
          </p:xfrm>
          <a:graphic>
            <a:graphicData uri="http://schemas.openxmlformats.org/drawingml/2006/chart">
              <c:chart xmlns:c="http://schemas.openxmlformats.org/drawingml/2006/chart" xmlns:r="http://schemas.openxmlformats.org/officeDocument/2006/relationships" r:id="rId3"/>
            </a:graphicData>
          </a:graphic>
        </p:graphicFrame>
      </p:grpSp>
      <p:sp>
        <p:nvSpPr>
          <p:cNvPr id="2" name="Title 1">
            <a:extLst>
              <a:ext uri="{FF2B5EF4-FFF2-40B4-BE49-F238E27FC236}">
                <a16:creationId xmlns:a16="http://schemas.microsoft.com/office/drawing/2014/main" id="{586B876E-1398-4F96-9B91-90AD7A430474}"/>
              </a:ext>
            </a:extLst>
          </p:cNvPr>
          <p:cNvSpPr>
            <a:spLocks noGrp="1"/>
          </p:cNvSpPr>
          <p:nvPr>
            <p:ph type="title"/>
          </p:nvPr>
        </p:nvSpPr>
        <p:spPr/>
        <p:txBody>
          <a:bodyPr/>
          <a:lstStyle/>
          <a:p>
            <a:r>
              <a:rPr lang="en-US"/>
              <a:t>Overall Preference</a:t>
            </a:r>
          </a:p>
        </p:txBody>
      </p:sp>
      <p:sp>
        <p:nvSpPr>
          <p:cNvPr id="3" name="Content Placeholder 2">
            <a:extLst>
              <a:ext uri="{FF2B5EF4-FFF2-40B4-BE49-F238E27FC236}">
                <a16:creationId xmlns:a16="http://schemas.microsoft.com/office/drawing/2014/main" id="{2263626B-D30B-536F-2626-DF4E5930DBC8}"/>
              </a:ext>
            </a:extLst>
          </p:cNvPr>
          <p:cNvSpPr>
            <a:spLocks noGrp="1"/>
          </p:cNvSpPr>
          <p:nvPr>
            <p:ph idx="1"/>
          </p:nvPr>
        </p:nvSpPr>
        <p:spPr>
          <a:xfrm>
            <a:off x="2287948" y="2766580"/>
            <a:ext cx="5783343" cy="6498865"/>
          </a:xfrm>
        </p:spPr>
        <p:txBody>
          <a:bodyPr/>
          <a:lstStyle/>
          <a:p>
            <a:pPr marL="0" indent="0">
              <a:buNone/>
            </a:pPr>
            <a:r>
              <a:rPr lang="en-US" dirty="0"/>
              <a:t>R</a:t>
            </a:r>
            <a:r>
              <a:rPr lang="en-US" dirty="0">
                <a:solidFill>
                  <a:schemeClr val="tx1"/>
                </a:solidFill>
              </a:rPr>
              <a:t>easons cited for preference include:</a:t>
            </a:r>
          </a:p>
          <a:p>
            <a:r>
              <a:rPr lang="en-US" b="0" dirty="0"/>
              <a:t>Automated data entry (of dose information)</a:t>
            </a:r>
          </a:p>
          <a:p>
            <a:r>
              <a:rPr lang="en-US" b="0" dirty="0"/>
              <a:t>Safety features (tamper evidence and redundant entry recognition)</a:t>
            </a:r>
          </a:p>
          <a:p>
            <a:r>
              <a:rPr lang="en-US" b="0" dirty="0">
                <a:solidFill>
                  <a:schemeClr val="tx1"/>
                </a:solidFill>
              </a:rPr>
              <a:t>Simplicity/ expediency of activating the label</a:t>
            </a:r>
            <a:endParaRPr lang="en-US" b="0" i="1" dirty="0">
              <a:solidFill>
                <a:schemeClr val="tx1"/>
              </a:solidFill>
            </a:endParaRPr>
          </a:p>
          <a:p>
            <a:pPr marL="0" indent="0">
              <a:buNone/>
            </a:pPr>
            <a:endParaRPr lang="en-US" b="0" dirty="0"/>
          </a:p>
          <a:p>
            <a:pPr marL="0" indent="0">
              <a:buNone/>
            </a:pPr>
            <a:r>
              <a:rPr lang="en-US" b="0" dirty="0"/>
              <a:t>Note that one participant found Workflow N unacceptable (after more than 30 unsuccessful attempts to activate the label) while another found Workflow Q unacceptable (due to the lack of safety features, compared to N).</a:t>
            </a:r>
          </a:p>
          <a:p>
            <a:endParaRPr lang="en-US" b="0" dirty="0"/>
          </a:p>
          <a:p>
            <a:pPr marL="0" indent="0">
              <a:buNone/>
            </a:pPr>
            <a:r>
              <a:rPr lang="en-US" b="0" i="1" dirty="0">
                <a:solidFill>
                  <a:schemeClr val="tx1"/>
                </a:solidFill>
              </a:rPr>
              <a:t>Across preferences, there were no significant patterns based on age, injection experience, technology experience/ familiarity or training level.</a:t>
            </a:r>
          </a:p>
          <a:p>
            <a:endParaRPr lang="en-US" b="0" dirty="0"/>
          </a:p>
          <a:p>
            <a:endParaRPr lang="en-US" dirty="0">
              <a:solidFill>
                <a:schemeClr val="tx1"/>
              </a:solidFill>
            </a:endParaRPr>
          </a:p>
          <a:p>
            <a:endParaRPr lang="en-US" dirty="0">
              <a:solidFill>
                <a:schemeClr val="tx1"/>
              </a:solidFill>
            </a:endParaRPr>
          </a:p>
        </p:txBody>
      </p:sp>
      <p:sp>
        <p:nvSpPr>
          <p:cNvPr id="8" name="Text Placeholder 7">
            <a:extLst>
              <a:ext uri="{FF2B5EF4-FFF2-40B4-BE49-F238E27FC236}">
                <a16:creationId xmlns:a16="http://schemas.microsoft.com/office/drawing/2014/main" id="{65DD4AB6-1C34-4917-A781-1DBB4C09FDD5}"/>
              </a:ext>
            </a:extLst>
          </p:cNvPr>
          <p:cNvSpPr>
            <a:spLocks noGrp="1"/>
          </p:cNvSpPr>
          <p:nvPr>
            <p:ph type="body" idx="13"/>
          </p:nvPr>
        </p:nvSpPr>
        <p:spPr/>
        <p:txBody>
          <a:bodyPr>
            <a:normAutofit/>
          </a:bodyPr>
          <a:lstStyle/>
          <a:p>
            <a:r>
              <a:rPr lang="en-US" sz="2454" dirty="0">
                <a:solidFill>
                  <a:schemeClr val="accent4"/>
                </a:solidFill>
              </a:rPr>
              <a:t>The NFC Workflow (N) was strongly preferred over the QR Code Workflow (Q).</a:t>
            </a:r>
          </a:p>
        </p:txBody>
      </p:sp>
      <p:pic>
        <p:nvPicPr>
          <p:cNvPr id="7" name="Graphic 6">
            <a:extLst>
              <a:ext uri="{FF2B5EF4-FFF2-40B4-BE49-F238E27FC236}">
                <a16:creationId xmlns:a16="http://schemas.microsoft.com/office/drawing/2014/main" id="{7F68BEBF-D733-9C75-C87E-90C6056691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659954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876E-1398-4F96-9B91-90AD7A430474}"/>
              </a:ext>
            </a:extLst>
          </p:cNvPr>
          <p:cNvSpPr>
            <a:spLocks noGrp="1"/>
          </p:cNvSpPr>
          <p:nvPr>
            <p:ph type="title"/>
          </p:nvPr>
        </p:nvSpPr>
        <p:spPr/>
        <p:txBody>
          <a:bodyPr/>
          <a:lstStyle/>
          <a:p>
            <a:r>
              <a:rPr lang="en-US"/>
              <a:t>NFC Workflow (N)</a:t>
            </a:r>
          </a:p>
        </p:txBody>
      </p:sp>
      <p:sp>
        <p:nvSpPr>
          <p:cNvPr id="3" name="Content Placeholder 2">
            <a:extLst>
              <a:ext uri="{FF2B5EF4-FFF2-40B4-BE49-F238E27FC236}">
                <a16:creationId xmlns:a16="http://schemas.microsoft.com/office/drawing/2014/main" id="{2263626B-D30B-536F-2626-DF4E5930DBC8}"/>
              </a:ext>
            </a:extLst>
          </p:cNvPr>
          <p:cNvSpPr>
            <a:spLocks noGrp="1"/>
          </p:cNvSpPr>
          <p:nvPr>
            <p:ph idx="1"/>
          </p:nvPr>
        </p:nvSpPr>
        <p:spPr>
          <a:xfrm>
            <a:off x="2287949" y="2766580"/>
            <a:ext cx="7997844" cy="6498865"/>
          </a:xfrm>
        </p:spPr>
        <p:txBody>
          <a:bodyPr>
            <a:noAutofit/>
          </a:bodyPr>
          <a:lstStyle/>
          <a:p>
            <a:pPr marL="0" indent="0">
              <a:lnSpc>
                <a:spcPct val="100000"/>
              </a:lnSpc>
              <a:buNone/>
            </a:pPr>
            <a:r>
              <a:rPr lang="en-US" dirty="0">
                <a:solidFill>
                  <a:schemeClr val="tx1"/>
                </a:solidFill>
              </a:rPr>
              <a:t>Experience </a:t>
            </a:r>
            <a:r>
              <a:rPr lang="en-US" dirty="0"/>
              <a:t>w</a:t>
            </a:r>
            <a:r>
              <a:rPr lang="en-US" dirty="0">
                <a:solidFill>
                  <a:schemeClr val="tx1"/>
                </a:solidFill>
              </a:rPr>
              <a:t>ith the technology</a:t>
            </a:r>
          </a:p>
          <a:p>
            <a:pPr>
              <a:lnSpc>
                <a:spcPct val="100000"/>
              </a:lnSpc>
            </a:pPr>
            <a:r>
              <a:rPr lang="en-US" b="0" dirty="0"/>
              <a:t>More than half of the participants had knowledge/ experience with NFC technology, but more commonly with credit cards than phones.</a:t>
            </a:r>
          </a:p>
          <a:p>
            <a:pPr marL="0" indent="0">
              <a:lnSpc>
                <a:spcPct val="100000"/>
              </a:lnSpc>
              <a:buNone/>
            </a:pPr>
            <a:r>
              <a:rPr lang="en-US" dirty="0"/>
              <a:t>Label activation</a:t>
            </a:r>
          </a:p>
          <a:p>
            <a:pPr>
              <a:lnSpc>
                <a:spcPct val="100000"/>
              </a:lnSpc>
            </a:pPr>
            <a:r>
              <a:rPr lang="en-US" b="0" dirty="0"/>
              <a:t>Trained participants typically took 1-5 times to successfully activate the label.</a:t>
            </a:r>
          </a:p>
          <a:p>
            <a:pPr>
              <a:lnSpc>
                <a:spcPct val="100000"/>
              </a:lnSpc>
            </a:pPr>
            <a:r>
              <a:rPr lang="en-US" b="0" dirty="0"/>
              <a:t>Untrained participants could take up to 20 times before successful activation; only 1 untrained participant was able to successfully activate on the first try.</a:t>
            </a:r>
          </a:p>
          <a:p>
            <a:pPr>
              <a:lnSpc>
                <a:spcPct val="100000"/>
              </a:lnSpc>
            </a:pPr>
            <a:r>
              <a:rPr lang="en-US" b="0" dirty="0"/>
              <a:t>Failed attempts were often attributed to the tech being ‘finicky,’ requiring a very specific tap motion and location.</a:t>
            </a:r>
          </a:p>
          <a:p>
            <a:pPr marL="0" indent="0">
              <a:lnSpc>
                <a:spcPct val="100000"/>
              </a:lnSpc>
              <a:buNone/>
            </a:pPr>
            <a:r>
              <a:rPr lang="en-US" dirty="0"/>
              <a:t>Data entry</a:t>
            </a:r>
          </a:p>
          <a:p>
            <a:pPr>
              <a:lnSpc>
                <a:spcPct val="100000"/>
              </a:lnSpc>
            </a:pPr>
            <a:r>
              <a:rPr lang="en-US" b="0" dirty="0"/>
              <a:t>Many expected the use of either technology to auto-populate the dose data; this was greatly appreciated as a means to save time/ steps and mitigate any potential for error. </a:t>
            </a:r>
          </a:p>
          <a:p>
            <a:pPr>
              <a:lnSpc>
                <a:spcPct val="100000"/>
              </a:lnSpc>
            </a:pPr>
            <a:r>
              <a:rPr lang="en-US" b="0" dirty="0"/>
              <a:t>Some also felt this would serve as a reassurance/ confirmation (e.g., that they are taking the right medication, its not expired, etc.).</a:t>
            </a:r>
            <a:endParaRPr lang="en-US" b="0" dirty="0">
              <a:solidFill>
                <a:schemeClr val="tx1"/>
              </a:solidFill>
            </a:endParaRPr>
          </a:p>
        </p:txBody>
      </p:sp>
      <p:sp>
        <p:nvSpPr>
          <p:cNvPr id="4" name="Text Placeholder 3">
            <a:extLst>
              <a:ext uri="{FF2B5EF4-FFF2-40B4-BE49-F238E27FC236}">
                <a16:creationId xmlns:a16="http://schemas.microsoft.com/office/drawing/2014/main" id="{16384CC9-4660-8A25-68C0-7080ADA8F1D1}"/>
              </a:ext>
            </a:extLst>
          </p:cNvPr>
          <p:cNvSpPr>
            <a:spLocks noGrp="1"/>
          </p:cNvSpPr>
          <p:nvPr>
            <p:ph type="body" idx="13"/>
          </p:nvPr>
        </p:nvSpPr>
        <p:spPr/>
        <p:txBody>
          <a:bodyPr>
            <a:normAutofit lnSpcReduction="10000"/>
          </a:bodyPr>
          <a:lstStyle/>
          <a:p>
            <a:r>
              <a:rPr lang="en-US" sz="2454" dirty="0">
                <a:solidFill>
                  <a:schemeClr val="accent4"/>
                </a:solidFill>
              </a:rPr>
              <a:t>While NFC was not well understood and participants often struggled, automated data entry was highly valued.</a:t>
            </a:r>
          </a:p>
        </p:txBody>
      </p:sp>
      <p:pic>
        <p:nvPicPr>
          <p:cNvPr id="6" name="Picture 5">
            <a:extLst>
              <a:ext uri="{FF2B5EF4-FFF2-40B4-BE49-F238E27FC236}">
                <a16:creationId xmlns:a16="http://schemas.microsoft.com/office/drawing/2014/main" id="{A88FDC17-5E75-4E1E-7D46-B5CC02A275C5}"/>
              </a:ext>
            </a:extLst>
          </p:cNvPr>
          <p:cNvPicPr>
            <a:picLocks noChangeAspect="1"/>
          </p:cNvPicPr>
          <p:nvPr/>
        </p:nvPicPr>
        <p:blipFill rotWithShape="1">
          <a:blip r:embed="rId3"/>
          <a:srcRect l="10879" r="5052" b="4814"/>
          <a:stretch/>
        </p:blipFill>
        <p:spPr>
          <a:xfrm>
            <a:off x="11665325" y="2766580"/>
            <a:ext cx="4882198" cy="3593795"/>
          </a:xfrm>
          <a:prstGeom prst="rect">
            <a:avLst/>
          </a:prstGeom>
        </p:spPr>
      </p:pic>
      <p:sp>
        <p:nvSpPr>
          <p:cNvPr id="8" name="TextBox 7">
            <a:extLst>
              <a:ext uri="{FF2B5EF4-FFF2-40B4-BE49-F238E27FC236}">
                <a16:creationId xmlns:a16="http://schemas.microsoft.com/office/drawing/2014/main" id="{8BC88CFA-3AE8-1A8D-4892-09E96AE8EEEA}"/>
              </a:ext>
            </a:extLst>
          </p:cNvPr>
          <p:cNvSpPr txBox="1"/>
          <p:nvPr/>
        </p:nvSpPr>
        <p:spPr>
          <a:xfrm>
            <a:off x="11614897" y="6474685"/>
            <a:ext cx="4932626" cy="281167"/>
          </a:xfrm>
          <a:prstGeom prst="rect">
            <a:avLst/>
          </a:prstGeom>
          <a:noFill/>
        </p:spPr>
        <p:txBody>
          <a:bodyPr wrap="square" rtlCol="0">
            <a:spAutoFit/>
          </a:bodyPr>
          <a:lstStyle/>
          <a:p>
            <a:pPr defTabSz="467578">
              <a:buClrTx/>
            </a:pPr>
            <a:r>
              <a:rPr lang="en-US" sz="1227" i="1" kern="1200" dirty="0">
                <a:solidFill>
                  <a:prstClr val="black"/>
                </a:solidFill>
                <a:latin typeface="Open Sans"/>
                <a:ea typeface="+mn-ea"/>
                <a:cs typeface="+mn-cs"/>
              </a:rPr>
              <a:t>A participant taps the NFC smart label against the back of the phone.</a:t>
            </a:r>
          </a:p>
        </p:txBody>
      </p:sp>
      <p:pic>
        <p:nvPicPr>
          <p:cNvPr id="5" name="Graphic 4">
            <a:extLst>
              <a:ext uri="{FF2B5EF4-FFF2-40B4-BE49-F238E27FC236}">
                <a16:creationId xmlns:a16="http://schemas.microsoft.com/office/drawing/2014/main" id="{68D84746-AC82-0846-70CA-7DC478DC6A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760672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876E-1398-4F96-9B91-90AD7A430474}"/>
              </a:ext>
            </a:extLst>
          </p:cNvPr>
          <p:cNvSpPr>
            <a:spLocks noGrp="1"/>
          </p:cNvSpPr>
          <p:nvPr>
            <p:ph type="title"/>
          </p:nvPr>
        </p:nvSpPr>
        <p:spPr/>
        <p:txBody>
          <a:bodyPr/>
          <a:lstStyle/>
          <a:p>
            <a:r>
              <a:rPr lang="en-US"/>
              <a:t>NFC Workflow (N)</a:t>
            </a:r>
          </a:p>
        </p:txBody>
      </p:sp>
      <p:sp>
        <p:nvSpPr>
          <p:cNvPr id="4" name="Text Placeholder 3">
            <a:extLst>
              <a:ext uri="{FF2B5EF4-FFF2-40B4-BE49-F238E27FC236}">
                <a16:creationId xmlns:a16="http://schemas.microsoft.com/office/drawing/2014/main" id="{16384CC9-4660-8A25-68C0-7080ADA8F1D1}"/>
              </a:ext>
            </a:extLst>
          </p:cNvPr>
          <p:cNvSpPr>
            <a:spLocks noGrp="1"/>
          </p:cNvSpPr>
          <p:nvPr>
            <p:ph type="body" idx="13"/>
          </p:nvPr>
        </p:nvSpPr>
        <p:spPr/>
        <p:txBody>
          <a:bodyPr>
            <a:normAutofit/>
          </a:bodyPr>
          <a:lstStyle/>
          <a:p>
            <a:r>
              <a:rPr lang="en-US" sz="2454">
                <a:solidFill>
                  <a:schemeClr val="accent4"/>
                </a:solidFill>
              </a:rPr>
              <a:t>Alerts, particularly tamper evidence, are considered important safety features.</a:t>
            </a:r>
          </a:p>
        </p:txBody>
      </p:sp>
      <p:sp>
        <p:nvSpPr>
          <p:cNvPr id="8" name="Content Placeholder 2">
            <a:extLst>
              <a:ext uri="{FF2B5EF4-FFF2-40B4-BE49-F238E27FC236}">
                <a16:creationId xmlns:a16="http://schemas.microsoft.com/office/drawing/2014/main" id="{FA531ADF-F981-8FB4-2B21-BED81F050ED9}"/>
              </a:ext>
            </a:extLst>
          </p:cNvPr>
          <p:cNvSpPr txBox="1">
            <a:spLocks/>
          </p:cNvSpPr>
          <p:nvPr/>
        </p:nvSpPr>
        <p:spPr>
          <a:xfrm>
            <a:off x="2287948" y="2766580"/>
            <a:ext cx="6374708" cy="6498865"/>
          </a:xfrm>
          <a:prstGeom prst="rect">
            <a:avLst/>
          </a:prstGeom>
        </p:spPr>
        <p:txBody>
          <a:bodyPr vert="horz" lIns="93518" tIns="46759" rIns="93518" bIns="46759" spcCol="457200" rtlCol="0">
            <a:normAutofit fontScale="92500" lnSpcReduction="10000"/>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lnSpc>
                <a:spcPct val="110000"/>
              </a:lnSpc>
              <a:spcBef>
                <a:spcPts val="1500"/>
              </a:spcBef>
              <a:buClrTx/>
              <a:buNone/>
            </a:pPr>
            <a:r>
              <a:rPr lang="en-US" sz="1841">
                <a:solidFill>
                  <a:prstClr val="black"/>
                </a:solidFill>
                <a:latin typeface="Open Sans"/>
              </a:rPr>
              <a:t>Tamper evidence</a:t>
            </a:r>
          </a:p>
          <a:p>
            <a:pPr marL="342899" indent="-342899" defTabSz="1371594">
              <a:lnSpc>
                <a:spcPct val="110000"/>
              </a:lnSpc>
              <a:spcBef>
                <a:spcPts val="1500"/>
              </a:spcBef>
              <a:buClrTx/>
            </a:pPr>
            <a:r>
              <a:rPr lang="en-US" sz="1841" b="0">
                <a:solidFill>
                  <a:prstClr val="black"/>
                </a:solidFill>
                <a:latin typeface="Open Sans"/>
              </a:rPr>
              <a:t>Participants really appreciated this safety measure (both the tamper evident label itself and digital alert). </a:t>
            </a:r>
          </a:p>
          <a:p>
            <a:pPr marL="342899" indent="-342899" defTabSz="1371594">
              <a:lnSpc>
                <a:spcPct val="110000"/>
              </a:lnSpc>
              <a:spcBef>
                <a:spcPts val="1500"/>
              </a:spcBef>
              <a:buClrTx/>
            </a:pPr>
            <a:r>
              <a:rPr lang="en-US" sz="1841" b="0">
                <a:solidFill>
                  <a:prstClr val="black"/>
                </a:solidFill>
                <a:latin typeface="Open Sans"/>
              </a:rPr>
              <a:t>Many didn’t initially notice the torn label, leading them to feel the digital alert was critical (Note: participants were not asked to open this device, recognition of tamper evident label was based on visual inspection only).</a:t>
            </a:r>
          </a:p>
          <a:p>
            <a:pPr marL="0" indent="0" defTabSz="1371594">
              <a:lnSpc>
                <a:spcPct val="110000"/>
              </a:lnSpc>
              <a:spcBef>
                <a:spcPts val="1500"/>
              </a:spcBef>
              <a:buClrTx/>
              <a:buNone/>
            </a:pPr>
            <a:r>
              <a:rPr lang="en-US" sz="1841">
                <a:solidFill>
                  <a:prstClr val="black"/>
                </a:solidFill>
                <a:latin typeface="Open Sans"/>
              </a:rPr>
              <a:t>Redundant entry</a:t>
            </a:r>
          </a:p>
          <a:p>
            <a:pPr marL="342899" indent="-342899" defTabSz="1371594">
              <a:lnSpc>
                <a:spcPct val="110000"/>
              </a:lnSpc>
              <a:spcBef>
                <a:spcPts val="1500"/>
              </a:spcBef>
              <a:buClrTx/>
            </a:pPr>
            <a:r>
              <a:rPr lang="en-US" sz="1841" b="0">
                <a:solidFill>
                  <a:prstClr val="black"/>
                </a:solidFill>
                <a:latin typeface="Open Sans"/>
              </a:rPr>
              <a:t>Most participants felt this feature was unlikely to be utilized, as they would discard their used device immediately after injecting.</a:t>
            </a:r>
          </a:p>
          <a:p>
            <a:pPr marL="342899" indent="-342899" defTabSz="1371594">
              <a:lnSpc>
                <a:spcPct val="110000"/>
              </a:lnSpc>
              <a:spcBef>
                <a:spcPts val="1500"/>
              </a:spcBef>
              <a:buClrTx/>
            </a:pPr>
            <a:r>
              <a:rPr lang="en-US" sz="1841" b="0">
                <a:solidFill>
                  <a:prstClr val="black"/>
                </a:solidFill>
                <a:latin typeface="Open Sans"/>
              </a:rPr>
              <a:t>Some mentioned </a:t>
            </a:r>
            <a:r>
              <a:rPr lang="en-US" sz="1841" b="0" i="1">
                <a:solidFill>
                  <a:prstClr val="black"/>
                </a:solidFill>
                <a:latin typeface="Open Sans"/>
              </a:rPr>
              <a:t>maybe</a:t>
            </a:r>
            <a:r>
              <a:rPr lang="en-US" sz="1841" b="0">
                <a:solidFill>
                  <a:prstClr val="black"/>
                </a:solidFill>
                <a:latin typeface="Open Sans"/>
              </a:rPr>
              <a:t> this would be helpful if they were interrupted immediately after injecting or for those with dementia/ cognitive challenges.</a:t>
            </a:r>
          </a:p>
          <a:p>
            <a:pPr marL="342899" indent="-342899" defTabSz="1371594">
              <a:lnSpc>
                <a:spcPct val="110000"/>
              </a:lnSpc>
              <a:spcBef>
                <a:spcPts val="1500"/>
              </a:spcBef>
              <a:buClrTx/>
            </a:pPr>
            <a:r>
              <a:rPr lang="en-US" sz="1841" b="0">
                <a:solidFill>
                  <a:prstClr val="black"/>
                </a:solidFill>
                <a:latin typeface="Open Sans"/>
              </a:rPr>
              <a:t>Current Trulicity users often mentioned that their device doesn’t allow you to inject a second time (the device itself is de-activated), which they appreciate.</a:t>
            </a:r>
          </a:p>
          <a:p>
            <a:pPr marL="342899" indent="-342899" defTabSz="1371594">
              <a:lnSpc>
                <a:spcPct val="110000"/>
              </a:lnSpc>
              <a:spcBef>
                <a:spcPts val="1500"/>
              </a:spcBef>
              <a:buClrTx/>
            </a:pPr>
            <a:r>
              <a:rPr lang="en-US" sz="1841" b="0">
                <a:solidFill>
                  <a:prstClr val="black"/>
                </a:solidFill>
                <a:latin typeface="Open Sans"/>
              </a:rPr>
              <a:t>Despite feeling the scenario was unlikely, most still appreciated the feature as an additional safeguard. </a:t>
            </a:r>
          </a:p>
          <a:p>
            <a:pPr marL="0" indent="0" defTabSz="1371594">
              <a:spcBef>
                <a:spcPts val="1500"/>
              </a:spcBef>
              <a:buClrTx/>
              <a:buNone/>
            </a:pPr>
            <a:endParaRPr lang="en-US" sz="1841" b="0">
              <a:solidFill>
                <a:prstClr val="black"/>
              </a:solidFill>
              <a:latin typeface="Open Sans"/>
            </a:endParaRPr>
          </a:p>
          <a:p>
            <a:pPr marL="342899" indent="-342899" defTabSz="1371594">
              <a:spcBef>
                <a:spcPts val="1500"/>
              </a:spcBef>
              <a:buClrTx/>
            </a:pPr>
            <a:endParaRPr lang="en-US" sz="1841" b="0">
              <a:solidFill>
                <a:prstClr val="black"/>
              </a:solidFill>
              <a:latin typeface="Open Sans"/>
            </a:endParaRPr>
          </a:p>
        </p:txBody>
      </p:sp>
      <p:sp>
        <p:nvSpPr>
          <p:cNvPr id="3" name="TextBox 2">
            <a:extLst>
              <a:ext uri="{FF2B5EF4-FFF2-40B4-BE49-F238E27FC236}">
                <a16:creationId xmlns:a16="http://schemas.microsoft.com/office/drawing/2014/main" id="{F7EE0A81-67A8-6130-A711-43578659424F}"/>
              </a:ext>
            </a:extLst>
          </p:cNvPr>
          <p:cNvSpPr txBox="1"/>
          <p:nvPr/>
        </p:nvSpPr>
        <p:spPr>
          <a:xfrm>
            <a:off x="13417062" y="7803853"/>
            <a:ext cx="3323942" cy="287557"/>
          </a:xfrm>
          <a:prstGeom prst="rect">
            <a:avLst/>
          </a:prstGeom>
          <a:noFill/>
        </p:spPr>
        <p:txBody>
          <a:bodyPr wrap="square" rtlCol="0">
            <a:spAutoFit/>
          </a:bodyPr>
          <a:lstStyle/>
          <a:p>
            <a:pPr defTabSz="467578">
              <a:buClrTx/>
            </a:pPr>
            <a:r>
              <a:rPr lang="en-US" sz="1227" i="1" kern="1200">
                <a:solidFill>
                  <a:prstClr val="black"/>
                </a:solidFill>
                <a:latin typeface="Open Sans"/>
                <a:ea typeface="+mn-ea"/>
                <a:cs typeface="+mn-cs"/>
              </a:rPr>
              <a:t>Label demonstrating evidence of tampering</a:t>
            </a:r>
          </a:p>
        </p:txBody>
      </p:sp>
      <p:pic>
        <p:nvPicPr>
          <p:cNvPr id="5" name="Picture 4">
            <a:extLst>
              <a:ext uri="{FF2B5EF4-FFF2-40B4-BE49-F238E27FC236}">
                <a16:creationId xmlns:a16="http://schemas.microsoft.com/office/drawing/2014/main" id="{55143609-5AE6-4F64-E3AF-EEFFA0CE84D6}"/>
              </a:ext>
            </a:extLst>
          </p:cNvPr>
          <p:cNvPicPr>
            <a:picLocks noChangeAspect="1"/>
          </p:cNvPicPr>
          <p:nvPr/>
        </p:nvPicPr>
        <p:blipFill>
          <a:blip r:embed="rId2"/>
          <a:stretch>
            <a:fillRect/>
          </a:stretch>
        </p:blipFill>
        <p:spPr>
          <a:xfrm>
            <a:off x="9586507" y="2798983"/>
            <a:ext cx="3384331" cy="5004869"/>
          </a:xfrm>
          <a:prstGeom prst="rect">
            <a:avLst/>
          </a:prstGeom>
        </p:spPr>
      </p:pic>
      <p:pic>
        <p:nvPicPr>
          <p:cNvPr id="9" name="Picture 8" descr="A picture containing writing implement, office supplies, indoor&#10;&#10;Description automatically generated">
            <a:extLst>
              <a:ext uri="{FF2B5EF4-FFF2-40B4-BE49-F238E27FC236}">
                <a16:creationId xmlns:a16="http://schemas.microsoft.com/office/drawing/2014/main" id="{587AD565-FE96-A641-D38C-7C17CA8C60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21559" y="2798983"/>
            <a:ext cx="3655413" cy="4871201"/>
          </a:xfrm>
          <a:prstGeom prst="rect">
            <a:avLst/>
          </a:prstGeom>
        </p:spPr>
      </p:pic>
      <p:sp>
        <p:nvSpPr>
          <p:cNvPr id="10" name="TextBox 9">
            <a:extLst>
              <a:ext uri="{FF2B5EF4-FFF2-40B4-BE49-F238E27FC236}">
                <a16:creationId xmlns:a16="http://schemas.microsoft.com/office/drawing/2014/main" id="{6125DC2D-0786-D058-1FD4-A7EF9258D7E8}"/>
              </a:ext>
            </a:extLst>
          </p:cNvPr>
          <p:cNvSpPr txBox="1"/>
          <p:nvPr/>
        </p:nvSpPr>
        <p:spPr>
          <a:xfrm>
            <a:off x="9992107" y="7803852"/>
            <a:ext cx="2777308" cy="287557"/>
          </a:xfrm>
          <a:prstGeom prst="rect">
            <a:avLst/>
          </a:prstGeom>
          <a:noFill/>
        </p:spPr>
        <p:txBody>
          <a:bodyPr wrap="square" rtlCol="0">
            <a:spAutoFit/>
          </a:bodyPr>
          <a:lstStyle/>
          <a:p>
            <a:pPr defTabSz="467578">
              <a:buClrTx/>
            </a:pPr>
            <a:r>
              <a:rPr lang="en-US" sz="1227" i="1" kern="1200">
                <a:solidFill>
                  <a:prstClr val="black"/>
                </a:solidFill>
                <a:latin typeface="Open Sans"/>
                <a:ea typeface="+mn-ea"/>
                <a:cs typeface="+mn-cs"/>
              </a:rPr>
              <a:t>Tamper evident alert in Workflow N</a:t>
            </a:r>
          </a:p>
        </p:txBody>
      </p:sp>
      <p:pic>
        <p:nvPicPr>
          <p:cNvPr id="6" name="Graphic 5">
            <a:extLst>
              <a:ext uri="{FF2B5EF4-FFF2-40B4-BE49-F238E27FC236}">
                <a16:creationId xmlns:a16="http://schemas.microsoft.com/office/drawing/2014/main" id="{7083F33B-91A1-0BFE-6004-3132B0F7B1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223080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876E-1398-4F96-9B91-90AD7A430474}"/>
              </a:ext>
            </a:extLst>
          </p:cNvPr>
          <p:cNvSpPr>
            <a:spLocks noGrp="1"/>
          </p:cNvSpPr>
          <p:nvPr>
            <p:ph type="title"/>
          </p:nvPr>
        </p:nvSpPr>
        <p:spPr/>
        <p:txBody>
          <a:bodyPr/>
          <a:lstStyle/>
          <a:p>
            <a:r>
              <a:rPr lang="en-US"/>
              <a:t>QR Code Workflow (Q)</a:t>
            </a:r>
          </a:p>
        </p:txBody>
      </p:sp>
      <p:sp>
        <p:nvSpPr>
          <p:cNvPr id="4" name="Text Placeholder 3">
            <a:extLst>
              <a:ext uri="{FF2B5EF4-FFF2-40B4-BE49-F238E27FC236}">
                <a16:creationId xmlns:a16="http://schemas.microsoft.com/office/drawing/2014/main" id="{16384CC9-4660-8A25-68C0-7080ADA8F1D1}"/>
              </a:ext>
            </a:extLst>
          </p:cNvPr>
          <p:cNvSpPr>
            <a:spLocks noGrp="1"/>
          </p:cNvSpPr>
          <p:nvPr>
            <p:ph type="body" idx="13"/>
          </p:nvPr>
        </p:nvSpPr>
        <p:spPr/>
        <p:txBody>
          <a:bodyPr>
            <a:normAutofit/>
          </a:bodyPr>
          <a:lstStyle/>
          <a:p>
            <a:r>
              <a:rPr lang="en-US" sz="2454" dirty="0">
                <a:solidFill>
                  <a:schemeClr val="accent4"/>
                </a:solidFill>
              </a:rPr>
              <a:t>QR codes were a more familiar technology but challenges in activation remain.</a:t>
            </a:r>
          </a:p>
        </p:txBody>
      </p:sp>
      <p:pic>
        <p:nvPicPr>
          <p:cNvPr id="7" name="Picture 6" descr="A picture containing cylinder, bottle, indoor&#10;&#10;Description automatically generated">
            <a:extLst>
              <a:ext uri="{FF2B5EF4-FFF2-40B4-BE49-F238E27FC236}">
                <a16:creationId xmlns:a16="http://schemas.microsoft.com/office/drawing/2014/main" id="{86FC5BDA-28DB-46DC-4BB3-395A26773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2437766" y="2766581"/>
            <a:ext cx="3690302" cy="4920402"/>
          </a:xfrm>
          <a:prstGeom prst="rect">
            <a:avLst/>
          </a:prstGeom>
        </p:spPr>
      </p:pic>
      <p:sp>
        <p:nvSpPr>
          <p:cNvPr id="5" name="Content Placeholder 2">
            <a:extLst>
              <a:ext uri="{FF2B5EF4-FFF2-40B4-BE49-F238E27FC236}">
                <a16:creationId xmlns:a16="http://schemas.microsoft.com/office/drawing/2014/main" id="{F0782557-363D-6885-01CE-6338EF2EB321}"/>
              </a:ext>
            </a:extLst>
          </p:cNvPr>
          <p:cNvSpPr txBox="1">
            <a:spLocks/>
          </p:cNvSpPr>
          <p:nvPr/>
        </p:nvSpPr>
        <p:spPr>
          <a:xfrm>
            <a:off x="2287948" y="2766580"/>
            <a:ext cx="8632897" cy="6548323"/>
          </a:xfrm>
          <a:prstGeom prst="rect">
            <a:avLst/>
          </a:prstGeom>
        </p:spPr>
        <p:txBody>
          <a:bodyPr vert="horz" lIns="93518" tIns="46759" rIns="93518" bIns="46759" spcCol="457200" rtlCol="0">
            <a:noAutofit/>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lnSpc>
                <a:spcPct val="100000"/>
              </a:lnSpc>
              <a:spcBef>
                <a:spcPts val="1500"/>
              </a:spcBef>
              <a:buClrTx/>
              <a:buNone/>
            </a:pPr>
            <a:r>
              <a:rPr lang="en-US" sz="1841" dirty="0">
                <a:solidFill>
                  <a:prstClr val="black"/>
                </a:solidFill>
                <a:latin typeface="Open Sans"/>
              </a:rPr>
              <a:t>Experience with the technology</a:t>
            </a:r>
          </a:p>
          <a:p>
            <a:pPr marL="342899" indent="-342899" defTabSz="1371594">
              <a:lnSpc>
                <a:spcPct val="100000"/>
              </a:lnSpc>
              <a:spcBef>
                <a:spcPts val="1500"/>
              </a:spcBef>
              <a:buClrTx/>
            </a:pPr>
            <a:r>
              <a:rPr lang="en-US" sz="1841" b="0" dirty="0">
                <a:solidFill>
                  <a:prstClr val="black"/>
                </a:solidFill>
                <a:latin typeface="Open Sans"/>
              </a:rPr>
              <a:t>The majority of participants had knowledge/ experience with QR codes, often mentioning using these to access restaurant menus post-pandemic.</a:t>
            </a:r>
          </a:p>
          <a:p>
            <a:pPr marL="342899" indent="-342899" defTabSz="1371594">
              <a:lnSpc>
                <a:spcPct val="100000"/>
              </a:lnSpc>
              <a:spcBef>
                <a:spcPts val="1500"/>
              </a:spcBef>
              <a:buClrTx/>
            </a:pPr>
            <a:r>
              <a:rPr lang="en-US" sz="1841" b="0" dirty="0">
                <a:solidFill>
                  <a:prstClr val="black"/>
                </a:solidFill>
                <a:latin typeface="Open Sans"/>
              </a:rPr>
              <a:t>Some have a QR code scanner on their phone and use this rather than the camera.</a:t>
            </a:r>
          </a:p>
          <a:p>
            <a:pPr marL="0" indent="0" defTabSz="1371594">
              <a:lnSpc>
                <a:spcPct val="100000"/>
              </a:lnSpc>
              <a:spcBef>
                <a:spcPts val="1500"/>
              </a:spcBef>
              <a:buClrTx/>
              <a:buNone/>
            </a:pPr>
            <a:r>
              <a:rPr lang="en-US" sz="1841" dirty="0">
                <a:solidFill>
                  <a:prstClr val="black"/>
                </a:solidFill>
                <a:latin typeface="Open Sans"/>
              </a:rPr>
              <a:t>Label activation</a:t>
            </a:r>
          </a:p>
          <a:p>
            <a:pPr marL="342899" indent="-342899" defTabSz="1371594">
              <a:lnSpc>
                <a:spcPct val="100000"/>
              </a:lnSpc>
              <a:spcBef>
                <a:spcPts val="1500"/>
              </a:spcBef>
              <a:buClrTx/>
            </a:pPr>
            <a:r>
              <a:rPr lang="en-US" sz="1841" b="0" dirty="0">
                <a:solidFill>
                  <a:prstClr val="black"/>
                </a:solidFill>
                <a:latin typeface="Open Sans"/>
              </a:rPr>
              <a:t>Trained participants could activate the label in just a few attempts, usually fairly quickly. Untrained participants often required multiple attempts.</a:t>
            </a:r>
          </a:p>
          <a:p>
            <a:pPr marL="342899" indent="-342899" defTabSz="1371594">
              <a:lnSpc>
                <a:spcPct val="100000"/>
              </a:lnSpc>
              <a:spcBef>
                <a:spcPts val="1500"/>
              </a:spcBef>
              <a:buClrTx/>
            </a:pPr>
            <a:r>
              <a:rPr lang="en-US" sz="1841" b="0" dirty="0">
                <a:solidFill>
                  <a:prstClr val="black"/>
                </a:solidFill>
                <a:latin typeface="Open Sans"/>
              </a:rPr>
              <a:t>Failed attempts were often resolved by trial and error – typically changing the distance between the phone and printed QR code. Some also struggled to tap on the link without it “disappearing.” Many noted that this interaction requires an additional step (i.e., opening the camera/ reader) compared to NFC.</a:t>
            </a:r>
          </a:p>
          <a:p>
            <a:pPr marL="0" indent="0" defTabSz="1371594">
              <a:lnSpc>
                <a:spcPct val="100000"/>
              </a:lnSpc>
              <a:spcBef>
                <a:spcPts val="1500"/>
              </a:spcBef>
              <a:buClrTx/>
              <a:buNone/>
            </a:pPr>
            <a:r>
              <a:rPr lang="en-US" sz="1841" dirty="0">
                <a:solidFill>
                  <a:prstClr val="black"/>
                </a:solidFill>
                <a:latin typeface="Open Sans"/>
              </a:rPr>
              <a:t>Data entry</a:t>
            </a:r>
          </a:p>
          <a:p>
            <a:pPr marL="342899" indent="-342899" defTabSz="1371594">
              <a:lnSpc>
                <a:spcPct val="100000"/>
              </a:lnSpc>
              <a:spcBef>
                <a:spcPts val="1500"/>
              </a:spcBef>
              <a:buClrTx/>
            </a:pPr>
            <a:r>
              <a:rPr lang="en-US" sz="1841" b="0" dirty="0">
                <a:solidFill>
                  <a:prstClr val="black"/>
                </a:solidFill>
                <a:latin typeface="Open Sans"/>
              </a:rPr>
              <a:t>Nearly every participant envisioned trying the camera for data entry but felt they would resort to manual entry as-needed depending on the accuracy and consistency of camera use.</a:t>
            </a:r>
          </a:p>
          <a:p>
            <a:pPr marL="342899" indent="-342899" defTabSz="1371594">
              <a:spcBef>
                <a:spcPts val="1500"/>
              </a:spcBef>
              <a:buClrTx/>
            </a:pPr>
            <a:endParaRPr lang="en-US" sz="1841" b="0" dirty="0">
              <a:solidFill>
                <a:prstClr val="black"/>
              </a:solidFill>
              <a:latin typeface="Open Sans"/>
            </a:endParaRPr>
          </a:p>
        </p:txBody>
      </p:sp>
      <p:sp>
        <p:nvSpPr>
          <p:cNvPr id="3" name="TextBox 2">
            <a:extLst>
              <a:ext uri="{FF2B5EF4-FFF2-40B4-BE49-F238E27FC236}">
                <a16:creationId xmlns:a16="http://schemas.microsoft.com/office/drawing/2014/main" id="{D3DE56BD-5F0B-3F72-F482-BB897A5A586D}"/>
              </a:ext>
            </a:extLst>
          </p:cNvPr>
          <p:cNvSpPr txBox="1"/>
          <p:nvPr/>
        </p:nvSpPr>
        <p:spPr>
          <a:xfrm>
            <a:off x="13328339" y="7815174"/>
            <a:ext cx="6000750" cy="287557"/>
          </a:xfrm>
          <a:prstGeom prst="rect">
            <a:avLst/>
          </a:prstGeom>
          <a:noFill/>
        </p:spPr>
        <p:txBody>
          <a:bodyPr wrap="square" rtlCol="0">
            <a:spAutoFit/>
          </a:bodyPr>
          <a:lstStyle/>
          <a:p>
            <a:pPr defTabSz="467578">
              <a:buClrTx/>
            </a:pPr>
            <a:r>
              <a:rPr lang="en-US" sz="1227" i="1" kern="1200" dirty="0">
                <a:solidFill>
                  <a:prstClr val="black"/>
                </a:solidFill>
                <a:latin typeface="Open Sans"/>
                <a:ea typeface="+mn-ea"/>
                <a:cs typeface="+mn-cs"/>
              </a:rPr>
              <a:t>Smart label with QR code</a:t>
            </a:r>
          </a:p>
        </p:txBody>
      </p:sp>
      <p:pic>
        <p:nvPicPr>
          <p:cNvPr id="6" name="Graphic 5">
            <a:extLst>
              <a:ext uri="{FF2B5EF4-FFF2-40B4-BE49-F238E27FC236}">
                <a16:creationId xmlns:a16="http://schemas.microsoft.com/office/drawing/2014/main" id="{97D0335F-2A91-1908-5909-9159C9868D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4925815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876E-1398-4F96-9B91-90AD7A430474}"/>
              </a:ext>
            </a:extLst>
          </p:cNvPr>
          <p:cNvSpPr>
            <a:spLocks noGrp="1"/>
          </p:cNvSpPr>
          <p:nvPr>
            <p:ph type="title"/>
          </p:nvPr>
        </p:nvSpPr>
        <p:spPr/>
        <p:txBody>
          <a:bodyPr/>
          <a:lstStyle/>
          <a:p>
            <a:r>
              <a:rPr lang="en-US"/>
              <a:t>Technology &amp; Workflow</a:t>
            </a:r>
          </a:p>
        </p:txBody>
      </p:sp>
      <p:grpSp>
        <p:nvGrpSpPr>
          <p:cNvPr id="4" name="Group 3">
            <a:extLst>
              <a:ext uri="{FF2B5EF4-FFF2-40B4-BE49-F238E27FC236}">
                <a16:creationId xmlns:a16="http://schemas.microsoft.com/office/drawing/2014/main" id="{130B6C97-F520-40A1-E94F-4BACE0D31080}"/>
              </a:ext>
            </a:extLst>
          </p:cNvPr>
          <p:cNvGrpSpPr/>
          <p:nvPr/>
        </p:nvGrpSpPr>
        <p:grpSpPr>
          <a:xfrm>
            <a:off x="2287948" y="2766579"/>
            <a:ext cx="9585614" cy="4706483"/>
            <a:chOff x="1068705" y="2705100"/>
            <a:chExt cx="9372600" cy="4601894"/>
          </a:xfrm>
        </p:grpSpPr>
        <p:sp>
          <p:nvSpPr>
            <p:cNvPr id="6" name="Rectangle 5">
              <a:extLst>
                <a:ext uri="{FF2B5EF4-FFF2-40B4-BE49-F238E27FC236}">
                  <a16:creationId xmlns:a16="http://schemas.microsoft.com/office/drawing/2014/main" id="{23331921-DE99-E525-553D-91746A799FA3}"/>
                </a:ext>
              </a:extLst>
            </p:cNvPr>
            <p:cNvSpPr/>
            <p:nvPr/>
          </p:nvSpPr>
          <p:spPr>
            <a:xfrm>
              <a:off x="1068705" y="2705100"/>
              <a:ext cx="9372600" cy="4601894"/>
            </a:xfrm>
            <a:prstGeom prst="rect">
              <a:avLst/>
            </a:prstGeom>
            <a:solidFill>
              <a:srgbClr val="BEE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8" name="Content Placeholder 2">
              <a:extLst>
                <a:ext uri="{FF2B5EF4-FFF2-40B4-BE49-F238E27FC236}">
                  <a16:creationId xmlns:a16="http://schemas.microsoft.com/office/drawing/2014/main" id="{8C415F90-51FA-4EB9-019C-C424072D37B3}"/>
                </a:ext>
              </a:extLst>
            </p:cNvPr>
            <p:cNvSpPr txBox="1">
              <a:spLocks/>
            </p:cNvSpPr>
            <p:nvPr/>
          </p:nvSpPr>
          <p:spPr>
            <a:xfrm>
              <a:off x="1297304" y="2895599"/>
              <a:ext cx="8956305" cy="4098759"/>
            </a:xfrm>
            <a:prstGeom prst="rect">
              <a:avLst/>
            </a:prstGeom>
          </p:spPr>
          <p:txBody>
            <a:bodyPr vert="horz" lIns="93518" tIns="46759" rIns="93518" bIns="46759" numCol="1" spcCol="457200" rtlCol="0">
              <a:normAutofit/>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spcBef>
                  <a:spcPts val="1500"/>
                </a:spcBef>
                <a:buClrTx/>
                <a:buNone/>
              </a:pPr>
              <a:r>
                <a:rPr lang="en-US" sz="1841" dirty="0">
                  <a:solidFill>
                    <a:prstClr val="black"/>
                  </a:solidFill>
                  <a:latin typeface="Open Sans"/>
                </a:rPr>
                <a:t>Recommendations</a:t>
              </a:r>
            </a:p>
            <a:p>
              <a:pPr marL="292237" indent="-292237" defTabSz="1371594">
                <a:spcBef>
                  <a:spcPts val="1500"/>
                </a:spcBef>
                <a:spcAft>
                  <a:spcPts val="614"/>
                </a:spcAft>
                <a:buClrTx/>
                <a:defRPr/>
              </a:pPr>
              <a:r>
                <a:rPr lang="en-US" sz="1841" b="0" dirty="0">
                  <a:solidFill>
                    <a:prstClr val="black"/>
                  </a:solidFill>
                  <a:latin typeface="Open Sans"/>
                </a:rPr>
                <a:t>Pursue the NFC workflow, such that dose data automatically transfers/ populates.</a:t>
              </a:r>
            </a:p>
            <a:p>
              <a:pPr marL="292237" indent="-292237" defTabSz="1371594">
                <a:spcBef>
                  <a:spcPts val="1500"/>
                </a:spcBef>
                <a:spcAft>
                  <a:spcPts val="614"/>
                </a:spcAft>
                <a:buClrTx/>
                <a:defRPr/>
              </a:pPr>
              <a:r>
                <a:rPr lang="en-US" sz="1841" b="0" dirty="0">
                  <a:solidFill>
                    <a:prstClr val="black"/>
                  </a:solidFill>
                  <a:latin typeface="Open Sans"/>
                </a:rPr>
                <a:t>Recognize that NFC is not well understood (in the US) and label activation is likely to be a challenge. Explore ways to better support users in understanding the technology and interaction (e.g., IFU, label graphic and orientation, etc.).</a:t>
              </a:r>
            </a:p>
            <a:p>
              <a:pPr marL="292237" indent="-292237" defTabSz="1371594">
                <a:spcBef>
                  <a:spcPts val="1500"/>
                </a:spcBef>
                <a:spcAft>
                  <a:spcPts val="614"/>
                </a:spcAft>
                <a:buClrTx/>
                <a:defRPr/>
              </a:pPr>
              <a:r>
                <a:rPr lang="en-US" sz="1841" b="0" dirty="0">
                  <a:solidFill>
                    <a:prstClr val="black"/>
                  </a:solidFill>
                  <a:latin typeface="Open Sans"/>
                </a:rPr>
                <a:t>Include tamper evidence; the redundant entry alert is likely unnecessary.</a:t>
              </a:r>
            </a:p>
            <a:p>
              <a:pPr marL="292237" indent="-292237" defTabSz="1371594">
                <a:spcBef>
                  <a:spcPts val="1500"/>
                </a:spcBef>
                <a:spcAft>
                  <a:spcPts val="614"/>
                </a:spcAft>
                <a:buClrTx/>
                <a:defRPr/>
              </a:pPr>
              <a:r>
                <a:rPr lang="en-US" sz="1841" b="0" dirty="0">
                  <a:solidFill>
                    <a:prstClr val="black"/>
                  </a:solidFill>
                  <a:latin typeface="Open Sans"/>
                </a:rPr>
                <a:t>Encourage label activation prior to uncapping/ use (e.g., when removing from the refrigerator) such that tamper evidence doesn’t introduce additional time/ effort and users can benefit from all features (including warming timer, if desired), however allow, but allow/ account for later activation. </a:t>
              </a:r>
            </a:p>
            <a:p>
              <a:pPr marL="342899" indent="-342899" defTabSz="1371594">
                <a:spcBef>
                  <a:spcPts val="1500"/>
                </a:spcBef>
                <a:buClrTx/>
              </a:pPr>
              <a:endParaRPr lang="en-US" sz="1841" b="0" dirty="0">
                <a:solidFill>
                  <a:prstClr val="black"/>
                </a:solidFill>
                <a:latin typeface="Open Sans"/>
              </a:endParaRPr>
            </a:p>
            <a:p>
              <a:pPr marL="342899" indent="-342899" defTabSz="1371594">
                <a:spcBef>
                  <a:spcPts val="1500"/>
                </a:spcBef>
                <a:buClrTx/>
              </a:pPr>
              <a:endParaRPr lang="en-US" sz="1841" b="0" dirty="0">
                <a:solidFill>
                  <a:prstClr val="black"/>
                </a:solidFill>
                <a:latin typeface="Open Sans"/>
              </a:endParaRPr>
            </a:p>
          </p:txBody>
        </p:sp>
      </p:grpSp>
      <p:pic>
        <p:nvPicPr>
          <p:cNvPr id="3" name="Graphic 2">
            <a:extLst>
              <a:ext uri="{FF2B5EF4-FFF2-40B4-BE49-F238E27FC236}">
                <a16:creationId xmlns:a16="http://schemas.microsoft.com/office/drawing/2014/main" id="{6FB82148-0F82-77E0-D75E-1869A0EAD0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480674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69819C-630B-7FE5-7636-C1B71284C17F}"/>
              </a:ext>
            </a:extLst>
          </p:cNvPr>
          <p:cNvSpPr>
            <a:spLocks noGrp="1"/>
          </p:cNvSpPr>
          <p:nvPr>
            <p:ph type="title"/>
          </p:nvPr>
        </p:nvSpPr>
        <p:spPr>
          <a:xfrm>
            <a:off x="2117030" y="864395"/>
            <a:ext cx="6127757" cy="4279105"/>
          </a:xfrm>
        </p:spPr>
        <p:txBody>
          <a:bodyPr/>
          <a:lstStyle/>
          <a:p>
            <a:r>
              <a:rPr lang="en-US" b="1"/>
              <a:t>UX INTERACTION</a:t>
            </a:r>
          </a:p>
        </p:txBody>
      </p:sp>
      <p:pic>
        <p:nvPicPr>
          <p:cNvPr id="2" name="Graphic 1">
            <a:extLst>
              <a:ext uri="{FF2B5EF4-FFF2-40B4-BE49-F238E27FC236}">
                <a16:creationId xmlns:a16="http://schemas.microsoft.com/office/drawing/2014/main" id="{60CB308D-5869-D414-0700-B2BE58226DA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88349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Overview</a:t>
            </a:r>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287949" y="2766580"/>
            <a:ext cx="9505734" cy="6498865"/>
          </a:xfrm>
        </p:spPr>
        <p:txBody>
          <a:bodyPr numCol="2">
            <a:normAutofit/>
          </a:bodyPr>
          <a:lstStyle/>
          <a:p>
            <a:pPr marL="0" indent="0">
              <a:buNone/>
            </a:pPr>
            <a:r>
              <a:rPr lang="en-US"/>
              <a:t>Participants went through the workflow generally as intended, intuiting the function of the buttons and knowing when the workflow was over.</a:t>
            </a:r>
          </a:p>
          <a:p>
            <a:pPr marL="0" indent="0">
              <a:buNone/>
            </a:pPr>
            <a:r>
              <a:rPr lang="en-US" b="0"/>
              <a:t>They found the process to be easy from end-to-end with simple interaction. The green buttons were found to be a straightforward progression and the menu button was clear to use.</a:t>
            </a:r>
            <a:endParaRPr lang="en-US"/>
          </a:p>
          <a:p>
            <a:pPr marL="0" indent="0">
              <a:buNone/>
            </a:pPr>
            <a:r>
              <a:rPr lang="en-US"/>
              <a:t>Many felt the text could be larger/ darker, noting they were straining to view/ read some text throughout their app use. </a:t>
            </a:r>
          </a:p>
          <a:p>
            <a:pPr marL="0" indent="0">
              <a:buNone/>
            </a:pPr>
            <a:r>
              <a:rPr lang="en-US" b="0"/>
              <a:t>Participants often noted some of the text was difficult to see and/ or required their reading glasses.</a:t>
            </a:r>
          </a:p>
          <a:p>
            <a:pPr marL="532520" indent="-292237">
              <a:buSzPct val="160000"/>
              <a:buBlip>
                <a:blip r:embed="rId3"/>
              </a:buBlip>
            </a:pPr>
            <a:r>
              <a:rPr lang="en-US" b="0" i="1">
                <a:solidFill>
                  <a:schemeClr val="tx1">
                    <a:lumMod val="65000"/>
                    <a:lumOff val="35000"/>
                  </a:schemeClr>
                </a:solidFill>
              </a:rPr>
              <a:t>“Things that are lighter either they don’t want you to read it or it’s not that important. I have eye issues so I can’t read it if it’s too light or too small.” –P27</a:t>
            </a:r>
          </a:p>
          <a:p>
            <a:pPr marL="0" indent="0">
              <a:buNone/>
            </a:pPr>
            <a:r>
              <a:rPr lang="en-US"/>
              <a:t>Participants unanimously disliked the login requirement.</a:t>
            </a:r>
          </a:p>
          <a:p>
            <a:pPr marL="0" indent="0">
              <a:buNone/>
            </a:pPr>
            <a:r>
              <a:rPr lang="en-US" b="0"/>
              <a:t>Participants wished that there was an option for the app to store your login information so that they wouldn’t have to “waste time” entering this every week. Many participants noted that they struggle to remember login information or even have paper-based lists of passwords to keep them straight. Alleviating this burden of remembering more information to log doses would ease the load on users.</a:t>
            </a:r>
          </a:p>
          <a:p>
            <a:pPr marL="287366" indent="3247">
              <a:buSzPct val="160000"/>
              <a:buBlip>
                <a:blip r:embed="rId3"/>
              </a:buBlip>
            </a:pPr>
            <a:r>
              <a:rPr lang="en-US" b="0" i="1">
                <a:solidFill>
                  <a:schemeClr val="tx1">
                    <a:lumMod val="65000"/>
                    <a:lumOff val="35000"/>
                  </a:schemeClr>
                </a:solidFill>
              </a:rPr>
              <a:t>“I imagine I would have to reference my notebook to see my login info (I wouldn't remember). It just seems like it could be easier.” –P3</a:t>
            </a:r>
            <a:endParaRPr lang="en-US">
              <a:solidFill>
                <a:schemeClr val="tx1">
                  <a:lumMod val="65000"/>
                  <a:lumOff val="35000"/>
                </a:schemeClr>
              </a:solidFill>
            </a:endParaRPr>
          </a:p>
          <a:p>
            <a:pPr marL="352308" lvl="2" indent="0">
              <a:buNone/>
            </a:pPr>
            <a:endParaRPr lang="en-US" i="1">
              <a:solidFill>
                <a:schemeClr val="bg1">
                  <a:lumMod val="75000"/>
                </a:schemeClr>
              </a:solidFill>
            </a:endParaRPr>
          </a:p>
        </p:txBody>
      </p:sp>
      <p:sp>
        <p:nvSpPr>
          <p:cNvPr id="4" name="Text Placeholder 3">
            <a:extLst>
              <a:ext uri="{FF2B5EF4-FFF2-40B4-BE49-F238E27FC236}">
                <a16:creationId xmlns:a16="http://schemas.microsoft.com/office/drawing/2014/main" id="{5F2D3C66-AAB0-FAF2-D2F0-C100A51081CB}"/>
              </a:ext>
            </a:extLst>
          </p:cNvPr>
          <p:cNvSpPr>
            <a:spLocks noGrp="1"/>
          </p:cNvSpPr>
          <p:nvPr>
            <p:ph type="body" idx="13"/>
          </p:nvPr>
        </p:nvSpPr>
        <p:spPr/>
        <p:txBody>
          <a:bodyPr>
            <a:normAutofit lnSpcReduction="10000"/>
          </a:bodyPr>
          <a:lstStyle/>
          <a:p>
            <a:r>
              <a:rPr lang="en-US" sz="2454">
                <a:solidFill>
                  <a:srgbClr val="B40C84"/>
                </a:solidFill>
              </a:rPr>
              <a:t>Overall, the app was intuitive for participants to navigate and comprehend, with some suggestions for improvement.</a:t>
            </a:r>
          </a:p>
          <a:p>
            <a:endParaRPr lang="en-US" sz="2454"/>
          </a:p>
        </p:txBody>
      </p:sp>
      <p:sp>
        <p:nvSpPr>
          <p:cNvPr id="6" name="Content Placeholder 5">
            <a:extLst>
              <a:ext uri="{FF2B5EF4-FFF2-40B4-BE49-F238E27FC236}">
                <a16:creationId xmlns:a16="http://schemas.microsoft.com/office/drawing/2014/main" id="{7F99C2B6-C1C9-A714-F20E-83F63769ACC2}"/>
              </a:ext>
            </a:extLst>
          </p:cNvPr>
          <p:cNvSpPr>
            <a:spLocks noGrp="1"/>
          </p:cNvSpPr>
          <p:nvPr>
            <p:ph idx="17"/>
          </p:nvPr>
        </p:nvSpPr>
        <p:spPr>
          <a:xfrm>
            <a:off x="12182521" y="8302933"/>
            <a:ext cx="4403147" cy="482854"/>
          </a:xfrm>
        </p:spPr>
        <p:txBody>
          <a:bodyPr/>
          <a:lstStyle/>
          <a:p>
            <a:r>
              <a:rPr lang="en-US"/>
              <a:t>A participant navigates through the injection history screen on the app.</a:t>
            </a:r>
          </a:p>
          <a:p>
            <a:endParaRPr lang="en-US"/>
          </a:p>
        </p:txBody>
      </p:sp>
      <p:pic>
        <p:nvPicPr>
          <p:cNvPr id="7" name="Picture 6">
            <a:extLst>
              <a:ext uri="{FF2B5EF4-FFF2-40B4-BE49-F238E27FC236}">
                <a16:creationId xmlns:a16="http://schemas.microsoft.com/office/drawing/2014/main" id="{7F9174B6-303F-64E1-38DE-02646BA38C37}"/>
              </a:ext>
            </a:extLst>
          </p:cNvPr>
          <p:cNvPicPr>
            <a:picLocks noChangeAspect="1"/>
          </p:cNvPicPr>
          <p:nvPr/>
        </p:nvPicPr>
        <p:blipFill rotWithShape="1">
          <a:blip r:embed="rId4"/>
          <a:srcRect l="9598" t="-1" r="43065" b="-693"/>
          <a:stretch/>
        </p:blipFill>
        <p:spPr>
          <a:xfrm>
            <a:off x="12144375" y="2766579"/>
            <a:ext cx="4403148" cy="5473471"/>
          </a:xfrm>
          <a:prstGeom prst="rect">
            <a:avLst/>
          </a:prstGeom>
          <a:ln>
            <a:noFill/>
          </a:ln>
        </p:spPr>
      </p:pic>
      <p:pic>
        <p:nvPicPr>
          <p:cNvPr id="5" name="Graphic 4">
            <a:extLst>
              <a:ext uri="{FF2B5EF4-FFF2-40B4-BE49-F238E27FC236}">
                <a16:creationId xmlns:a16="http://schemas.microsoft.com/office/drawing/2014/main" id="{4C47BC64-60D6-1544-6C51-09B9403326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072562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34B24D-FA54-115D-CAE0-CED97D2D3B3F}"/>
              </a:ext>
            </a:extLst>
          </p:cNvPr>
          <p:cNvSpPr/>
          <p:nvPr/>
        </p:nvSpPr>
        <p:spPr>
          <a:xfrm>
            <a:off x="2287948" y="2768402"/>
            <a:ext cx="9585614" cy="4714876"/>
          </a:xfrm>
          <a:prstGeom prst="rect">
            <a:avLst/>
          </a:prstGeom>
          <a:solidFill>
            <a:srgbClr val="FBBD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srgbClr val="FBBDE9"/>
              </a:solidFill>
              <a:latin typeface="Open Sans"/>
            </a:endParaRPr>
          </a:p>
        </p:txBody>
      </p:sp>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Overview</a:t>
            </a:r>
          </a:p>
        </p:txBody>
      </p:sp>
      <p:sp>
        <p:nvSpPr>
          <p:cNvPr id="9" name="TextBox 8">
            <a:extLst>
              <a:ext uri="{FF2B5EF4-FFF2-40B4-BE49-F238E27FC236}">
                <a16:creationId xmlns:a16="http://schemas.microsoft.com/office/drawing/2014/main" id="{37503AFC-A66C-676F-447C-3476169379D4}"/>
              </a:ext>
            </a:extLst>
          </p:cNvPr>
          <p:cNvSpPr txBox="1"/>
          <p:nvPr/>
        </p:nvSpPr>
        <p:spPr>
          <a:xfrm>
            <a:off x="2521744" y="2963231"/>
            <a:ext cx="7949045" cy="2939779"/>
          </a:xfrm>
          <a:prstGeom prst="rect">
            <a:avLst/>
          </a:prstGeom>
          <a:noFill/>
        </p:spPr>
        <p:txBody>
          <a:bodyPr wrap="square">
            <a:spAutoFit/>
          </a:bodyPr>
          <a:lstStyle/>
          <a:p>
            <a:pPr defTabSz="1371594">
              <a:lnSpc>
                <a:spcPct val="90000"/>
              </a:lnSpc>
              <a:spcBef>
                <a:spcPts val="1500"/>
              </a:spcBef>
              <a:spcAft>
                <a:spcPts val="614"/>
              </a:spcAft>
              <a:buClrTx/>
              <a:defRPr/>
            </a:pPr>
            <a:r>
              <a:rPr lang="en-US" sz="1841" b="1" kern="1200">
                <a:solidFill>
                  <a:prstClr val="black"/>
                </a:solidFill>
                <a:latin typeface="Open Sans"/>
                <a:ea typeface="+mn-ea"/>
                <a:cs typeface="+mn-cs"/>
              </a:rPr>
              <a:t>Recommendations</a:t>
            </a:r>
          </a:p>
          <a:p>
            <a:pPr marL="292237" indent="-292237" defTabSz="1371594">
              <a:lnSpc>
                <a:spcPct val="90000"/>
              </a:lnSpc>
              <a:spcBef>
                <a:spcPts val="1500"/>
              </a:spcBef>
              <a:spcAft>
                <a:spcPts val="614"/>
              </a:spcAft>
              <a:buClrTx/>
              <a:buFont typeface="Arial" panose="020B0604020202020204" pitchFamily="34" charset="0"/>
              <a:buChar char="•"/>
              <a:defRPr/>
            </a:pPr>
            <a:r>
              <a:rPr lang="en-US" sz="1841" kern="1200">
                <a:solidFill>
                  <a:prstClr val="black"/>
                </a:solidFill>
                <a:latin typeface="Open Sans"/>
                <a:ea typeface="+mn-ea"/>
                <a:cs typeface="+mn-cs"/>
              </a:rPr>
              <a:t>Ensure legibility throughout (both font size and color), recognizing that target user populations may suffer from eyesight impairments.</a:t>
            </a:r>
          </a:p>
          <a:p>
            <a:pPr marL="292237" indent="-292237" defTabSz="1371594">
              <a:lnSpc>
                <a:spcPct val="90000"/>
              </a:lnSpc>
              <a:spcBef>
                <a:spcPts val="1500"/>
              </a:spcBef>
              <a:spcAft>
                <a:spcPts val="614"/>
              </a:spcAft>
              <a:buClrTx/>
              <a:buFont typeface="Arial" panose="020B0604020202020204" pitchFamily="34" charset="0"/>
              <a:buChar char="•"/>
              <a:defRPr/>
            </a:pPr>
            <a:r>
              <a:rPr lang="en-US" sz="1841" kern="1200">
                <a:solidFill>
                  <a:prstClr val="black"/>
                </a:solidFill>
                <a:latin typeface="Open Sans"/>
                <a:ea typeface="+mn-ea"/>
                <a:cs typeface="+mn-cs"/>
              </a:rPr>
              <a:t>Seek to streamline individual login with each use or mitigate the need altogether.</a:t>
            </a:r>
          </a:p>
          <a:p>
            <a:pPr marL="292237" indent="-292237" defTabSz="1371594">
              <a:lnSpc>
                <a:spcPct val="90000"/>
              </a:lnSpc>
              <a:spcBef>
                <a:spcPts val="1500"/>
              </a:spcBef>
              <a:spcAft>
                <a:spcPts val="614"/>
              </a:spcAft>
              <a:buClrTx/>
              <a:buFont typeface="Arial" panose="020B0604020202020204" pitchFamily="34" charset="0"/>
              <a:buChar char="•"/>
              <a:defRPr/>
            </a:pPr>
            <a:r>
              <a:rPr lang="en-US" sz="1841" kern="1200">
                <a:solidFill>
                  <a:prstClr val="black"/>
                </a:solidFill>
                <a:latin typeface="Open Sans"/>
                <a:ea typeface="+mn-ea"/>
                <a:cs typeface="+mn-cs"/>
              </a:rPr>
              <a:t>Consider any differences in interaction (and implications on the user experience) between browser and app use; encourage app use if there are interaction efficiencies/ conveniences. </a:t>
            </a:r>
          </a:p>
        </p:txBody>
      </p:sp>
      <p:pic>
        <p:nvPicPr>
          <p:cNvPr id="3" name="Graphic 2">
            <a:extLst>
              <a:ext uri="{FF2B5EF4-FFF2-40B4-BE49-F238E27FC236}">
                <a16:creationId xmlns:a16="http://schemas.microsoft.com/office/drawing/2014/main" id="{64D88F72-D886-3C22-63A3-57C8F5B9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154345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B4B32B-CC11-784F-7D34-0779E55A6345}"/>
              </a:ext>
            </a:extLst>
          </p:cNvPr>
          <p:cNvPicPr>
            <a:picLocks noChangeAspect="1"/>
          </p:cNvPicPr>
          <p:nvPr/>
        </p:nvPicPr>
        <p:blipFill>
          <a:blip r:embed="rId3"/>
          <a:stretch>
            <a:fillRect/>
          </a:stretch>
        </p:blipFill>
        <p:spPr>
          <a:xfrm>
            <a:off x="12836018" y="2844511"/>
            <a:ext cx="3711503" cy="5474710"/>
          </a:xfrm>
          <a:prstGeom prst="rect">
            <a:avLst/>
          </a:prstGeom>
        </p:spPr>
      </p:pic>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Home Screen </a:t>
            </a:r>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286001" y="2766579"/>
            <a:ext cx="10340746" cy="6579487"/>
          </a:xfrm>
        </p:spPr>
        <p:txBody>
          <a:bodyPr>
            <a:noAutofit/>
          </a:bodyPr>
          <a:lstStyle/>
          <a:p>
            <a:pPr marL="0" indent="0">
              <a:spcBef>
                <a:spcPts val="614"/>
              </a:spcBef>
              <a:buNone/>
            </a:pPr>
            <a:r>
              <a:rPr lang="en-US" kern="1400"/>
              <a:t>Many “jumped” to the Complete + Save Injection button.</a:t>
            </a:r>
          </a:p>
          <a:p>
            <a:pPr marL="0" indent="0">
              <a:spcBef>
                <a:spcPts val="614"/>
              </a:spcBef>
              <a:buNone/>
            </a:pPr>
            <a:r>
              <a:rPr lang="en-US" b="0" kern="1400"/>
              <a:t>With the timer being inactive and the guidance often missed, many participants quickly moved to ‘Complete + Save Injection,’ then in some instances expressed hesitation, noting they would likely wait to do so (i.e., after injecting). Some asked when to do so (i.e., before or after injecting) perhaps confused by the verbiage which includes both steps (i.e., complete and save).</a:t>
            </a:r>
          </a:p>
          <a:p>
            <a:pPr marL="0" indent="0">
              <a:spcBef>
                <a:spcPts val="614"/>
              </a:spcBef>
              <a:buNone/>
            </a:pPr>
            <a:r>
              <a:rPr lang="en-US" kern="1400"/>
              <a:t>Almost all understood the purpose of the timer, however its perceived utility varied.</a:t>
            </a:r>
          </a:p>
          <a:p>
            <a:pPr marL="0" indent="0">
              <a:spcBef>
                <a:spcPts val="614"/>
              </a:spcBef>
              <a:buNone/>
            </a:pPr>
            <a:r>
              <a:rPr lang="en-US" b="0" kern="1400"/>
              <a:t>Some felt this timer was very helpful, both in facilitating the warming process and reinforcing the order of operations (i.e., scanning the label prior to using the device). These participants often requested that the timer audibly alarm when complete in case they had walked away from their phone and/or injection device.</a:t>
            </a:r>
          </a:p>
          <a:p>
            <a:pPr marL="0" indent="0">
              <a:spcBef>
                <a:spcPts val="614"/>
              </a:spcBef>
              <a:buNone/>
            </a:pPr>
            <a:endParaRPr lang="en-US" b="0" kern="1400"/>
          </a:p>
          <a:p>
            <a:pPr marL="0" indent="0">
              <a:spcBef>
                <a:spcPts val="614"/>
              </a:spcBef>
              <a:buNone/>
            </a:pPr>
            <a:r>
              <a:rPr lang="en-US" b="0" kern="1400"/>
              <a:t>Others felt they were unlikely to use the timer, scanning the label after the device had sat out for at least 15 minutes and they were ready to inject. These participants appreciated the optional treatment of the feature and “didn’t mind” its presence.</a:t>
            </a:r>
          </a:p>
          <a:p>
            <a:pPr marL="342567" indent="-55200">
              <a:spcBef>
                <a:spcPts val="614"/>
              </a:spcBef>
              <a:buSzPct val="160000"/>
              <a:buBlip>
                <a:blip r:embed="rId4"/>
              </a:buBlip>
            </a:pPr>
            <a:r>
              <a:rPr lang="en-US" b="0" i="1" kern="1400">
                <a:solidFill>
                  <a:schemeClr val="tx1">
                    <a:lumMod val="65000"/>
                    <a:lumOff val="35000"/>
                  </a:schemeClr>
                </a:solidFill>
              </a:rPr>
              <a:t>“I would tap the phone right before the injection. As time goes on, I know the steps. I'm going to make sure I have this out, and know that in 15 minutes, its time to start." –P4</a:t>
            </a:r>
          </a:p>
          <a:p>
            <a:pPr marL="0" indent="0">
              <a:buNone/>
            </a:pPr>
            <a:r>
              <a:rPr lang="en-US"/>
              <a:t>The guidance was not initially noticed by most participants; only 10/32 found the digital QRG on their own. </a:t>
            </a:r>
          </a:p>
          <a:p>
            <a:pPr marL="0" indent="0">
              <a:buNone/>
            </a:pPr>
            <a:r>
              <a:rPr lang="en-US" b="0"/>
              <a:t>Many didn’t think to swipe for additional information and ‘just missed it,’ while others did notice the blue ‘mickey mouse hand’ icon in the bottom right corner, they were unsure of its meaning. </a:t>
            </a:r>
          </a:p>
          <a:p>
            <a:pPr marL="474073" indent="-417249">
              <a:buSzPct val="160000"/>
              <a:buBlip>
                <a:blip r:embed="rId4"/>
              </a:buBlip>
            </a:pPr>
            <a:r>
              <a:rPr lang="en-US" b="0" i="1">
                <a:solidFill>
                  <a:schemeClr val="tx1">
                    <a:lumMod val="65000"/>
                    <a:lumOff val="35000"/>
                  </a:schemeClr>
                </a:solidFill>
              </a:rPr>
              <a:t>“I just didn’t notice it.” </a:t>
            </a:r>
            <a:r>
              <a:rPr lang="en-US" b="0" i="1" kern="1400">
                <a:solidFill>
                  <a:schemeClr val="tx1">
                    <a:lumMod val="65000"/>
                    <a:lumOff val="35000"/>
                  </a:schemeClr>
                </a:solidFill>
              </a:rPr>
              <a:t>–</a:t>
            </a:r>
            <a:r>
              <a:rPr lang="en-US" b="0" i="1">
                <a:solidFill>
                  <a:schemeClr val="tx1">
                    <a:lumMod val="65000"/>
                    <a:lumOff val="35000"/>
                  </a:schemeClr>
                </a:solidFill>
              </a:rPr>
              <a:t>P23, talking about the additional guidance screens</a:t>
            </a:r>
          </a:p>
          <a:p>
            <a:pPr marL="115272" indent="0">
              <a:spcBef>
                <a:spcPts val="614"/>
              </a:spcBef>
              <a:buNone/>
            </a:pPr>
            <a:endParaRPr lang="en-US" b="0" i="1" kern="1400">
              <a:solidFill>
                <a:schemeClr val="tx1">
                  <a:lumMod val="65000"/>
                  <a:lumOff val="35000"/>
                </a:schemeClr>
              </a:solidFill>
            </a:endParaRPr>
          </a:p>
        </p:txBody>
      </p:sp>
      <p:sp>
        <p:nvSpPr>
          <p:cNvPr id="4" name="Text Placeholder 3">
            <a:extLst>
              <a:ext uri="{FF2B5EF4-FFF2-40B4-BE49-F238E27FC236}">
                <a16:creationId xmlns:a16="http://schemas.microsoft.com/office/drawing/2014/main" id="{5F2D3C66-AAB0-FAF2-D2F0-C100A51081CB}"/>
              </a:ext>
            </a:extLst>
          </p:cNvPr>
          <p:cNvSpPr>
            <a:spLocks noGrp="1"/>
          </p:cNvSpPr>
          <p:nvPr>
            <p:ph type="body" idx="13"/>
          </p:nvPr>
        </p:nvSpPr>
        <p:spPr/>
        <p:txBody>
          <a:bodyPr>
            <a:normAutofit/>
          </a:bodyPr>
          <a:lstStyle/>
          <a:p>
            <a:r>
              <a:rPr lang="en-US" sz="2454">
                <a:solidFill>
                  <a:srgbClr val="B40C84"/>
                </a:solidFill>
              </a:rPr>
              <a:t>There was some confusion surrounding the timer and home screen.</a:t>
            </a:r>
            <a:endParaRPr lang="en-US" sz="2454"/>
          </a:p>
        </p:txBody>
      </p:sp>
      <p:sp>
        <p:nvSpPr>
          <p:cNvPr id="10" name="Content Placeholder 5">
            <a:extLst>
              <a:ext uri="{FF2B5EF4-FFF2-40B4-BE49-F238E27FC236}">
                <a16:creationId xmlns:a16="http://schemas.microsoft.com/office/drawing/2014/main" id="{07B30042-F8A0-F5EA-646D-71513C233C4D}"/>
              </a:ext>
            </a:extLst>
          </p:cNvPr>
          <p:cNvSpPr txBox="1">
            <a:spLocks/>
          </p:cNvSpPr>
          <p:nvPr/>
        </p:nvSpPr>
        <p:spPr>
          <a:xfrm>
            <a:off x="13739682" y="8377670"/>
            <a:ext cx="2136477" cy="323188"/>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Prototype N | Home screen </a:t>
            </a:r>
          </a:p>
        </p:txBody>
      </p:sp>
      <p:pic>
        <p:nvPicPr>
          <p:cNvPr id="5" name="Graphic 4">
            <a:extLst>
              <a:ext uri="{FF2B5EF4-FFF2-40B4-BE49-F238E27FC236}">
                <a16:creationId xmlns:a16="http://schemas.microsoft.com/office/drawing/2014/main" id="{02FEF2EB-D939-9292-26B9-D25C8DA53C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708563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05A63F-0E79-510C-CDCE-2AAE8BFECB6A}"/>
              </a:ext>
            </a:extLst>
          </p:cNvPr>
          <p:cNvSpPr/>
          <p:nvPr/>
        </p:nvSpPr>
        <p:spPr>
          <a:xfrm>
            <a:off x="2287948" y="2766579"/>
            <a:ext cx="9585614" cy="4706483"/>
          </a:xfrm>
          <a:prstGeom prst="rect">
            <a:avLst/>
          </a:prstGeom>
          <a:solidFill>
            <a:srgbClr val="FBBD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Home Screen</a:t>
            </a:r>
            <a:endParaRPr lang="en-US" i="1"/>
          </a:p>
        </p:txBody>
      </p:sp>
      <p:sp>
        <p:nvSpPr>
          <p:cNvPr id="6" name="Content Placeholder 5">
            <a:extLst>
              <a:ext uri="{FF2B5EF4-FFF2-40B4-BE49-F238E27FC236}">
                <a16:creationId xmlns:a16="http://schemas.microsoft.com/office/drawing/2014/main" id="{7F99C2B6-C1C9-A714-F20E-83F63769ACC2}"/>
              </a:ext>
            </a:extLst>
          </p:cNvPr>
          <p:cNvSpPr>
            <a:spLocks noGrp="1"/>
          </p:cNvSpPr>
          <p:nvPr>
            <p:ph idx="17"/>
          </p:nvPr>
        </p:nvSpPr>
        <p:spPr>
          <a:xfrm>
            <a:off x="13709660" y="8377670"/>
            <a:ext cx="2136477" cy="323188"/>
          </a:xfrm>
        </p:spPr>
        <p:txBody>
          <a:bodyPr>
            <a:normAutofit/>
          </a:bodyPr>
          <a:lstStyle/>
          <a:p>
            <a:r>
              <a:rPr lang="en-US"/>
              <a:t>Prototype Q | Home screen </a:t>
            </a:r>
          </a:p>
        </p:txBody>
      </p:sp>
      <p:pic>
        <p:nvPicPr>
          <p:cNvPr id="14" name="Picture 13">
            <a:extLst>
              <a:ext uri="{FF2B5EF4-FFF2-40B4-BE49-F238E27FC236}">
                <a16:creationId xmlns:a16="http://schemas.microsoft.com/office/drawing/2014/main" id="{F693259E-E8E6-25CC-11DE-BF2D7A15E0B5}"/>
              </a:ext>
            </a:extLst>
          </p:cNvPr>
          <p:cNvPicPr>
            <a:picLocks noChangeAspect="1"/>
          </p:cNvPicPr>
          <p:nvPr/>
        </p:nvPicPr>
        <p:blipFill>
          <a:blip r:embed="rId3"/>
          <a:stretch>
            <a:fillRect/>
          </a:stretch>
        </p:blipFill>
        <p:spPr>
          <a:xfrm>
            <a:off x="12836020" y="2844512"/>
            <a:ext cx="3711503" cy="5435744"/>
          </a:xfrm>
          <a:prstGeom prst="rect">
            <a:avLst/>
          </a:prstGeom>
        </p:spPr>
      </p:pic>
      <p:sp>
        <p:nvSpPr>
          <p:cNvPr id="7" name="Content Placeholder 2">
            <a:extLst>
              <a:ext uri="{FF2B5EF4-FFF2-40B4-BE49-F238E27FC236}">
                <a16:creationId xmlns:a16="http://schemas.microsoft.com/office/drawing/2014/main" id="{C34A376C-67DA-1A5A-2F72-AF0A610B4E21}"/>
              </a:ext>
            </a:extLst>
          </p:cNvPr>
          <p:cNvSpPr txBox="1">
            <a:spLocks/>
          </p:cNvSpPr>
          <p:nvPr/>
        </p:nvSpPr>
        <p:spPr>
          <a:xfrm>
            <a:off x="2521743" y="2961408"/>
            <a:ext cx="9351818" cy="6137431"/>
          </a:xfrm>
          <a:prstGeom prst="rect">
            <a:avLst/>
          </a:prstGeom>
        </p:spPr>
        <p:txBody>
          <a:bodyPr vert="horz" lIns="93518" tIns="46759" rIns="93518" bIns="46759" numCol="1" spcCol="457200" rtlCol="0">
            <a:normAutofit/>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spcBef>
                <a:spcPts val="1500"/>
              </a:spcBef>
              <a:buClrTx/>
              <a:buNone/>
            </a:pPr>
            <a:r>
              <a:rPr lang="en-US" sz="1841">
                <a:solidFill>
                  <a:prstClr val="black"/>
                </a:solidFill>
                <a:latin typeface="Open Sans"/>
              </a:rPr>
              <a:t>Recommendations</a:t>
            </a:r>
          </a:p>
          <a:p>
            <a:pPr marL="292237" indent="-292237" defTabSz="1371594">
              <a:spcBef>
                <a:spcPts val="1500"/>
              </a:spcBef>
              <a:spcAft>
                <a:spcPts val="614"/>
              </a:spcAft>
              <a:buClrTx/>
              <a:defRPr/>
            </a:pPr>
            <a:r>
              <a:rPr lang="en-US" sz="1841" b="0">
                <a:solidFill>
                  <a:prstClr val="black"/>
                </a:solidFill>
                <a:latin typeface="Open Sans"/>
              </a:rPr>
              <a:t>Ensure the timer has auditory and / or tactile feedback to alert the user when the warm-up time is complete. </a:t>
            </a:r>
          </a:p>
          <a:p>
            <a:pPr marL="292237" indent="-292237" defTabSz="1371594">
              <a:spcBef>
                <a:spcPts val="1500"/>
              </a:spcBef>
              <a:spcAft>
                <a:spcPts val="614"/>
              </a:spcAft>
              <a:buClrTx/>
              <a:defRPr/>
            </a:pPr>
            <a:r>
              <a:rPr lang="en-US" sz="1841" b="0">
                <a:solidFill>
                  <a:prstClr val="black"/>
                </a:solidFill>
                <a:latin typeface="Open Sans"/>
              </a:rPr>
              <a:t>Maintain the optional treatment of the timer feature.</a:t>
            </a:r>
          </a:p>
          <a:p>
            <a:pPr marL="292237" indent="-292237" defTabSz="1371594">
              <a:spcBef>
                <a:spcPts val="1500"/>
              </a:spcBef>
              <a:spcAft>
                <a:spcPts val="614"/>
              </a:spcAft>
              <a:buClrTx/>
              <a:defRPr/>
            </a:pPr>
            <a:r>
              <a:rPr lang="en-US" sz="1841" b="0">
                <a:solidFill>
                  <a:prstClr val="black"/>
                </a:solidFill>
                <a:latin typeface="Open Sans"/>
              </a:rPr>
              <a:t>Change wording of “Complete + Save Injection” to something more specific like “Log injection” as current verbiage was unclear to participants and caused some confusion. </a:t>
            </a:r>
          </a:p>
          <a:p>
            <a:pPr marL="292237" indent="-292237" defTabSz="1371594">
              <a:spcBef>
                <a:spcPts val="1500"/>
              </a:spcBef>
              <a:spcAft>
                <a:spcPts val="614"/>
              </a:spcAft>
              <a:buClrTx/>
              <a:defRPr/>
            </a:pPr>
            <a:r>
              <a:rPr lang="en-US" sz="1841" b="0">
                <a:solidFill>
                  <a:prstClr val="black"/>
                </a:solidFill>
                <a:latin typeface="Open Sans"/>
              </a:rPr>
              <a:t>Ensure text is legible (e.g., large font, higher contrast), especially for aged populations. Participants struggled to read the light gray text and the subtext below the headings.</a:t>
            </a:r>
          </a:p>
          <a:p>
            <a:pPr marL="292237" indent="-292237" defTabSz="1371594">
              <a:spcBef>
                <a:spcPts val="1500"/>
              </a:spcBef>
              <a:spcAft>
                <a:spcPts val="614"/>
              </a:spcAft>
              <a:buClrTx/>
              <a:defRPr/>
            </a:pPr>
            <a:r>
              <a:rPr lang="en-US" sz="1841" b="0">
                <a:solidFill>
                  <a:prstClr val="black"/>
                </a:solidFill>
                <a:latin typeface="Open Sans"/>
              </a:rPr>
              <a:t>Reconsider presentation of the QRG within the app to make it easier to find, especially on first use. </a:t>
            </a:r>
          </a:p>
          <a:p>
            <a:pPr marL="342899" indent="-342899" defTabSz="1371594">
              <a:spcBef>
                <a:spcPts val="1500"/>
              </a:spcBef>
              <a:buClrTx/>
            </a:pPr>
            <a:endParaRPr lang="en-US" sz="1841" b="0">
              <a:solidFill>
                <a:prstClr val="black"/>
              </a:solidFill>
              <a:latin typeface="Open Sans"/>
            </a:endParaRPr>
          </a:p>
          <a:p>
            <a:pPr marL="342899" indent="-342899" defTabSz="1371594">
              <a:spcBef>
                <a:spcPts val="1500"/>
              </a:spcBef>
              <a:buClrTx/>
            </a:pPr>
            <a:endParaRPr lang="en-US" sz="1841" b="0">
              <a:solidFill>
                <a:prstClr val="black"/>
              </a:solidFill>
              <a:latin typeface="Open Sans"/>
            </a:endParaRPr>
          </a:p>
        </p:txBody>
      </p:sp>
      <p:pic>
        <p:nvPicPr>
          <p:cNvPr id="3" name="Graphic 2">
            <a:extLst>
              <a:ext uri="{FF2B5EF4-FFF2-40B4-BE49-F238E27FC236}">
                <a16:creationId xmlns:a16="http://schemas.microsoft.com/office/drawing/2014/main" id="{FC976A32-8C3D-4808-0334-3CF3C447F5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546610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Guidance</a:t>
            </a:r>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286000" y="2766580"/>
            <a:ext cx="10287000" cy="4042386"/>
          </a:xfrm>
        </p:spPr>
        <p:txBody>
          <a:bodyPr>
            <a:normAutofit/>
          </a:bodyPr>
          <a:lstStyle/>
          <a:p>
            <a:pPr marL="0" indent="0">
              <a:buNone/>
            </a:pPr>
            <a:r>
              <a:rPr lang="en-US"/>
              <a:t>Access to digital guidance is reassuring for users.</a:t>
            </a:r>
          </a:p>
          <a:p>
            <a:pPr marL="0" indent="0">
              <a:buNone/>
            </a:pPr>
            <a:r>
              <a:rPr lang="en-US" b="0"/>
              <a:t>Continuous access to the QRG was reassuring for many participants, especially the many who missed it the first time. After finding this section, they liked information presented in a ‘step by step’ format. Many envisioned referencing this during initial use (i.e., first 1-3 times injecting), but also as-needed for a quick “refresher” and/ or as questions/ scenarios arise.</a:t>
            </a:r>
          </a:p>
          <a:p>
            <a:pPr lvl="3"/>
            <a:r>
              <a:rPr lang="en-US" b="0" i="1">
                <a:solidFill>
                  <a:schemeClr val="tx1">
                    <a:lumMod val="65000"/>
                    <a:lumOff val="35000"/>
                  </a:schemeClr>
                </a:solidFill>
              </a:rPr>
              <a:t>“It’s telling you how to give a shot, so after the first time or the second time I probably won’t look at it.” -P32 </a:t>
            </a:r>
          </a:p>
          <a:p>
            <a:pPr marL="0" indent="0">
              <a:buNone/>
            </a:pPr>
            <a:r>
              <a:rPr lang="en-US"/>
              <a:t>Even those who preferred the paper format found it helpful to have a digital version as well.</a:t>
            </a:r>
          </a:p>
          <a:p>
            <a:pPr marL="0" indent="0">
              <a:buNone/>
            </a:pPr>
            <a:r>
              <a:rPr lang="en-US" b="0"/>
              <a:t>While a few participants felt more comfortable referencing the paper instructions, having digital access as a back- up was still valued in case the paper instructions were misplaced or thrown away. </a:t>
            </a:r>
          </a:p>
          <a:p>
            <a:pPr lvl="3"/>
            <a:r>
              <a:rPr lang="en-US" b="0" i="1">
                <a:solidFill>
                  <a:schemeClr val="tx1">
                    <a:lumMod val="65000"/>
                    <a:lumOff val="35000"/>
                  </a:schemeClr>
                </a:solidFill>
              </a:rPr>
              <a:t>“I prefer to have a hard copy. I want to concentrate on injecting myself correctly. I can't enter the data and read this at the same time.” -P5.</a:t>
            </a:r>
          </a:p>
        </p:txBody>
      </p:sp>
      <p:sp>
        <p:nvSpPr>
          <p:cNvPr id="4" name="Text Placeholder 3">
            <a:extLst>
              <a:ext uri="{FF2B5EF4-FFF2-40B4-BE49-F238E27FC236}">
                <a16:creationId xmlns:a16="http://schemas.microsoft.com/office/drawing/2014/main" id="{5F2D3C66-AAB0-FAF2-D2F0-C100A51081CB}"/>
              </a:ext>
            </a:extLst>
          </p:cNvPr>
          <p:cNvSpPr>
            <a:spLocks noGrp="1"/>
          </p:cNvSpPr>
          <p:nvPr>
            <p:ph type="body" idx="13"/>
          </p:nvPr>
        </p:nvSpPr>
        <p:spPr/>
        <p:txBody>
          <a:bodyPr>
            <a:normAutofit/>
          </a:bodyPr>
          <a:lstStyle/>
          <a:p>
            <a:r>
              <a:rPr lang="en-US" sz="2454">
                <a:solidFill>
                  <a:srgbClr val="B40C84"/>
                </a:solidFill>
              </a:rPr>
              <a:t>Digital guidance was appreciated by participants. </a:t>
            </a:r>
          </a:p>
        </p:txBody>
      </p:sp>
      <p:pic>
        <p:nvPicPr>
          <p:cNvPr id="7" name="Picture 6">
            <a:extLst>
              <a:ext uri="{FF2B5EF4-FFF2-40B4-BE49-F238E27FC236}">
                <a16:creationId xmlns:a16="http://schemas.microsoft.com/office/drawing/2014/main" id="{77FCB117-070A-8384-5E94-68E31E795559}"/>
              </a:ext>
            </a:extLst>
          </p:cNvPr>
          <p:cNvPicPr>
            <a:picLocks noChangeAspect="1"/>
          </p:cNvPicPr>
          <p:nvPr/>
        </p:nvPicPr>
        <p:blipFill>
          <a:blip r:embed="rId2"/>
          <a:stretch>
            <a:fillRect/>
          </a:stretch>
        </p:blipFill>
        <p:spPr>
          <a:xfrm>
            <a:off x="12811540" y="2826015"/>
            <a:ext cx="3770477" cy="5494960"/>
          </a:xfrm>
          <a:prstGeom prst="rect">
            <a:avLst/>
          </a:prstGeom>
        </p:spPr>
      </p:pic>
      <p:sp>
        <p:nvSpPr>
          <p:cNvPr id="10" name="Content Placeholder 5">
            <a:extLst>
              <a:ext uri="{FF2B5EF4-FFF2-40B4-BE49-F238E27FC236}">
                <a16:creationId xmlns:a16="http://schemas.microsoft.com/office/drawing/2014/main" id="{B4536B67-BC17-3821-2E2E-59A47BC20C38}"/>
              </a:ext>
            </a:extLst>
          </p:cNvPr>
          <p:cNvSpPr txBox="1">
            <a:spLocks/>
          </p:cNvSpPr>
          <p:nvPr/>
        </p:nvSpPr>
        <p:spPr>
          <a:xfrm>
            <a:off x="13471664" y="8377671"/>
            <a:ext cx="2695525" cy="460715"/>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Prototype N | Injection Guidance</a:t>
            </a:r>
          </a:p>
        </p:txBody>
      </p:sp>
      <p:pic>
        <p:nvPicPr>
          <p:cNvPr id="5" name="Graphic 4">
            <a:extLst>
              <a:ext uri="{FF2B5EF4-FFF2-40B4-BE49-F238E27FC236}">
                <a16:creationId xmlns:a16="http://schemas.microsoft.com/office/drawing/2014/main" id="{35701FE5-8F88-28D3-5079-A9AFEA00F6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54381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05A63F-0E79-510C-CDCE-2AAE8BFECB6A}"/>
              </a:ext>
            </a:extLst>
          </p:cNvPr>
          <p:cNvSpPr/>
          <p:nvPr/>
        </p:nvSpPr>
        <p:spPr>
          <a:xfrm>
            <a:off x="2286000" y="2754013"/>
            <a:ext cx="9624580" cy="4714875"/>
          </a:xfrm>
          <a:prstGeom prst="rect">
            <a:avLst/>
          </a:prstGeom>
          <a:solidFill>
            <a:srgbClr val="FBBD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Guidance</a:t>
            </a:r>
            <a:endParaRPr lang="en-US" i="1"/>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519795" y="2948843"/>
            <a:ext cx="9137506" cy="7317149"/>
          </a:xfrm>
        </p:spPr>
        <p:txBody>
          <a:bodyPr numCol="1">
            <a:normAutofit/>
          </a:bodyPr>
          <a:lstStyle/>
          <a:p>
            <a:pPr marL="0" indent="0">
              <a:buNone/>
            </a:pPr>
            <a:r>
              <a:rPr lang="en-US"/>
              <a:t>Recommendations</a:t>
            </a:r>
            <a:endParaRPr lang="en-US" b="0"/>
          </a:p>
          <a:p>
            <a:pPr marL="292237" indent="-292237">
              <a:spcAft>
                <a:spcPts val="614"/>
              </a:spcAft>
              <a:defRPr/>
            </a:pPr>
            <a:r>
              <a:rPr lang="en-US" b="0"/>
              <a:t>Ensure digital QRG can be readily found after initial use, as some participants expressed a desire to reference this information later (if they were unsure, they were using the device correctly or as a ‘refresher”).</a:t>
            </a:r>
          </a:p>
          <a:p>
            <a:pPr marL="292237" indent="-292237">
              <a:spcAft>
                <a:spcPts val="614"/>
              </a:spcAft>
              <a:defRPr/>
            </a:pPr>
            <a:r>
              <a:rPr lang="en-US" b="0"/>
              <a:t>Continue to ensure more experienced users are not “slowed down” by guidance, as they are unlikely to regularly reference.</a:t>
            </a:r>
          </a:p>
          <a:p>
            <a:pPr marL="292237" indent="-292237">
              <a:spcAft>
                <a:spcPts val="614"/>
              </a:spcAft>
              <a:defRPr/>
            </a:pPr>
            <a:r>
              <a:rPr lang="en-US" b="0"/>
              <a:t>Consider the use of animations or videos to further communicate instructions and best practices (e.g., positioning the device at 90 degrees). </a:t>
            </a:r>
          </a:p>
          <a:p>
            <a:pPr marL="1168946" indent="-350684"/>
            <a:endParaRPr lang="en-US" b="0"/>
          </a:p>
        </p:txBody>
      </p:sp>
      <p:pic>
        <p:nvPicPr>
          <p:cNvPr id="4" name="Graphic 3">
            <a:extLst>
              <a:ext uri="{FF2B5EF4-FFF2-40B4-BE49-F238E27FC236}">
                <a16:creationId xmlns:a16="http://schemas.microsoft.com/office/drawing/2014/main" id="{F7923CE9-7D26-41C0-C7E8-E2561F544A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731842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Injection Location + Notes </a:t>
            </a:r>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286001" y="2766579"/>
            <a:ext cx="10287000" cy="6024674"/>
          </a:xfrm>
        </p:spPr>
        <p:txBody>
          <a:bodyPr>
            <a:normAutofit/>
          </a:bodyPr>
          <a:lstStyle/>
          <a:p>
            <a:pPr marL="0" indent="0">
              <a:buNone/>
            </a:pPr>
            <a:r>
              <a:rPr lang="en-US"/>
              <a:t>Many participants imagined they would enter and reference their previous injection location to inform their next injection.</a:t>
            </a:r>
          </a:p>
          <a:p>
            <a:pPr marL="0" indent="0">
              <a:buNone/>
            </a:pPr>
            <a:r>
              <a:rPr lang="en-US" b="0"/>
              <a:t>For those who envisioned alternating or rotating injection sites, many participants envisioned using the injection location to track where they had administered their last injection(s) to help determine where to inject next. </a:t>
            </a:r>
          </a:p>
          <a:p>
            <a:pPr lvl="3"/>
            <a:r>
              <a:rPr lang="en-US" b="0" i="1">
                <a:solidFill>
                  <a:schemeClr val="tx1">
                    <a:lumMod val="65000"/>
                    <a:lumOff val="35000"/>
                  </a:schemeClr>
                </a:solidFill>
              </a:rPr>
              <a:t>“It could be nice if it would display where you injected the last few times.” –P25, injection  experienced</a:t>
            </a:r>
          </a:p>
          <a:p>
            <a:pPr marL="0" indent="0">
              <a:buNone/>
            </a:pPr>
            <a:r>
              <a:rPr lang="en-US"/>
              <a:t>Many desired more specificity for the abdomen. </a:t>
            </a:r>
          </a:p>
          <a:p>
            <a:pPr marL="0" indent="0">
              <a:buNone/>
            </a:pPr>
            <a:r>
              <a:rPr lang="en-US" b="0"/>
              <a:t>Particularly if injecting exclusively into the stomach, participants often requested documentation that notes specific sides or quadrants of the stomach.</a:t>
            </a:r>
          </a:p>
          <a:p>
            <a:pPr marL="0" indent="0">
              <a:buNone/>
            </a:pPr>
            <a:endParaRPr lang="en-US"/>
          </a:p>
          <a:p>
            <a:pPr marL="0" indent="0">
              <a:buNone/>
            </a:pPr>
            <a:r>
              <a:rPr lang="en-US"/>
              <a:t>The open notes field was too vague and required too much effort to make use of. </a:t>
            </a:r>
          </a:p>
          <a:p>
            <a:pPr marL="0" indent="0">
              <a:buNone/>
            </a:pPr>
            <a:r>
              <a:rPr lang="en-US" b="0"/>
              <a:t>Other than a few participants noting that they might enter a painful injection, few had ideas on ways to leverage the notes feature. Some commented if there was something of importance to note they would more likely call their care provider than capture within the app.  Citing aversion to free-form text entry, some thought a drop-down menu could be more useful, and might also serve to suggest what might be important to capture. </a:t>
            </a:r>
          </a:p>
          <a:p>
            <a:pPr lvl="3"/>
            <a:r>
              <a:rPr lang="en-US" i="1"/>
              <a:t>“In the event that you have pain, or a quick side effect, being able to write something is optional. It doesn’t hurt, but I wouldn't use it.” –P2</a:t>
            </a:r>
            <a:endParaRPr lang="en-US"/>
          </a:p>
        </p:txBody>
      </p:sp>
      <p:sp>
        <p:nvSpPr>
          <p:cNvPr id="4" name="Text Placeholder 3">
            <a:extLst>
              <a:ext uri="{FF2B5EF4-FFF2-40B4-BE49-F238E27FC236}">
                <a16:creationId xmlns:a16="http://schemas.microsoft.com/office/drawing/2014/main" id="{5F2D3C66-AAB0-FAF2-D2F0-C100A51081CB}"/>
              </a:ext>
            </a:extLst>
          </p:cNvPr>
          <p:cNvSpPr>
            <a:spLocks noGrp="1"/>
          </p:cNvSpPr>
          <p:nvPr>
            <p:ph type="body" idx="13"/>
          </p:nvPr>
        </p:nvSpPr>
        <p:spPr/>
        <p:txBody>
          <a:bodyPr>
            <a:normAutofit lnSpcReduction="10000"/>
          </a:bodyPr>
          <a:lstStyle/>
          <a:p>
            <a:r>
              <a:rPr lang="en-US" sz="2454">
                <a:solidFill>
                  <a:srgbClr val="B40C84"/>
                </a:solidFill>
              </a:rPr>
              <a:t>Tracking injection location was useful to participants (particularly for the injection experienced); however, self-reported notes were not.</a:t>
            </a:r>
          </a:p>
        </p:txBody>
      </p:sp>
      <p:sp>
        <p:nvSpPr>
          <p:cNvPr id="6" name="Content Placeholder 5">
            <a:extLst>
              <a:ext uri="{FF2B5EF4-FFF2-40B4-BE49-F238E27FC236}">
                <a16:creationId xmlns:a16="http://schemas.microsoft.com/office/drawing/2014/main" id="{7F99C2B6-C1C9-A714-F20E-83F63769ACC2}"/>
              </a:ext>
            </a:extLst>
          </p:cNvPr>
          <p:cNvSpPr>
            <a:spLocks noGrp="1"/>
          </p:cNvSpPr>
          <p:nvPr>
            <p:ph idx="17"/>
          </p:nvPr>
        </p:nvSpPr>
        <p:spPr>
          <a:xfrm>
            <a:off x="12991884" y="8058249"/>
            <a:ext cx="3711503" cy="533847"/>
          </a:xfrm>
        </p:spPr>
        <p:txBody>
          <a:bodyPr/>
          <a:lstStyle/>
          <a:p>
            <a:r>
              <a:rPr lang="en-US"/>
              <a:t>Prototype Q | Injection Location</a:t>
            </a:r>
          </a:p>
        </p:txBody>
      </p:sp>
      <p:pic>
        <p:nvPicPr>
          <p:cNvPr id="7" name="Picture 6">
            <a:extLst>
              <a:ext uri="{FF2B5EF4-FFF2-40B4-BE49-F238E27FC236}">
                <a16:creationId xmlns:a16="http://schemas.microsoft.com/office/drawing/2014/main" id="{42A8EC0A-A68E-47D5-8ADF-637D88727782}"/>
              </a:ext>
            </a:extLst>
          </p:cNvPr>
          <p:cNvPicPr>
            <a:picLocks noChangeAspect="1"/>
          </p:cNvPicPr>
          <p:nvPr/>
        </p:nvPicPr>
        <p:blipFill>
          <a:blip r:embed="rId2"/>
          <a:stretch>
            <a:fillRect/>
          </a:stretch>
        </p:blipFill>
        <p:spPr>
          <a:xfrm>
            <a:off x="12810284" y="2844511"/>
            <a:ext cx="3750992" cy="5446246"/>
          </a:xfrm>
          <a:prstGeom prst="rect">
            <a:avLst/>
          </a:prstGeom>
        </p:spPr>
      </p:pic>
      <p:sp>
        <p:nvSpPr>
          <p:cNvPr id="8" name="Content Placeholder 5">
            <a:extLst>
              <a:ext uri="{FF2B5EF4-FFF2-40B4-BE49-F238E27FC236}">
                <a16:creationId xmlns:a16="http://schemas.microsoft.com/office/drawing/2014/main" id="{C10CD34D-5C93-AFA5-465B-B84B1828047F}"/>
              </a:ext>
            </a:extLst>
          </p:cNvPr>
          <p:cNvSpPr txBox="1">
            <a:spLocks/>
          </p:cNvSpPr>
          <p:nvPr/>
        </p:nvSpPr>
        <p:spPr>
          <a:xfrm>
            <a:off x="13438411" y="8392940"/>
            <a:ext cx="2494736" cy="398313"/>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Prototype N | Injection Location</a:t>
            </a:r>
          </a:p>
        </p:txBody>
      </p:sp>
      <p:pic>
        <p:nvPicPr>
          <p:cNvPr id="5" name="Graphic 4">
            <a:extLst>
              <a:ext uri="{FF2B5EF4-FFF2-40B4-BE49-F238E27FC236}">
                <a16:creationId xmlns:a16="http://schemas.microsoft.com/office/drawing/2014/main" id="{5A4DE993-27B7-69AD-6707-E061241A0A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4118726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9A97A43-7ACC-ADF7-7B57-00DF5A37B9FC}"/>
              </a:ext>
            </a:extLst>
          </p:cNvPr>
          <p:cNvPicPr>
            <a:picLocks noChangeAspect="1"/>
          </p:cNvPicPr>
          <p:nvPr/>
        </p:nvPicPr>
        <p:blipFill>
          <a:blip r:embed="rId2"/>
          <a:stretch>
            <a:fillRect/>
          </a:stretch>
        </p:blipFill>
        <p:spPr>
          <a:xfrm>
            <a:off x="12829637" y="2812263"/>
            <a:ext cx="3774103" cy="5539878"/>
          </a:xfrm>
          <a:prstGeom prst="rect">
            <a:avLst/>
          </a:prstGeom>
        </p:spPr>
      </p:pic>
      <p:sp>
        <p:nvSpPr>
          <p:cNvPr id="5" name="Rectangle 4">
            <a:extLst>
              <a:ext uri="{FF2B5EF4-FFF2-40B4-BE49-F238E27FC236}">
                <a16:creationId xmlns:a16="http://schemas.microsoft.com/office/drawing/2014/main" id="{A805A63F-0E79-510C-CDCE-2AAE8BFECB6A}"/>
              </a:ext>
            </a:extLst>
          </p:cNvPr>
          <p:cNvSpPr/>
          <p:nvPr/>
        </p:nvSpPr>
        <p:spPr>
          <a:xfrm>
            <a:off x="2287948" y="2766580"/>
            <a:ext cx="9618085" cy="4714875"/>
          </a:xfrm>
          <a:prstGeom prst="rect">
            <a:avLst/>
          </a:prstGeom>
          <a:solidFill>
            <a:srgbClr val="FBBD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Injection Location + Notes</a:t>
            </a:r>
            <a:endParaRPr lang="en-US" i="1"/>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521743" y="2961409"/>
            <a:ext cx="9205123" cy="7479890"/>
          </a:xfrm>
        </p:spPr>
        <p:txBody>
          <a:bodyPr numCol="1">
            <a:normAutofit/>
          </a:bodyPr>
          <a:lstStyle/>
          <a:p>
            <a:pPr marL="0" indent="0">
              <a:buNone/>
            </a:pPr>
            <a:r>
              <a:rPr lang="en-US"/>
              <a:t>Recommendations</a:t>
            </a:r>
            <a:endParaRPr lang="en-US" b="0"/>
          </a:p>
          <a:p>
            <a:pPr marL="292237" indent="-292237">
              <a:spcAft>
                <a:spcPts val="614"/>
              </a:spcAft>
              <a:defRPr/>
            </a:pPr>
            <a:r>
              <a:rPr lang="en-US" b="0"/>
              <a:t>Allow users to quickly reference their previous injection site(s) prior to their next injection. </a:t>
            </a:r>
          </a:p>
          <a:p>
            <a:pPr marL="292237" indent="-292237">
              <a:spcAft>
                <a:spcPts val="614"/>
              </a:spcAft>
              <a:defRPr/>
            </a:pPr>
            <a:r>
              <a:rPr lang="en-US" b="0"/>
              <a:t>Consider allowing users to set up a site rotation plan so that the app can provide a recommendation for the next injection site, based on previous sites and use preferences. </a:t>
            </a:r>
          </a:p>
          <a:p>
            <a:pPr marL="292237" indent="-292237">
              <a:spcAft>
                <a:spcPts val="614"/>
              </a:spcAft>
              <a:defRPr/>
            </a:pPr>
            <a:r>
              <a:rPr lang="en-US" b="0"/>
              <a:t>Add quadrants to the abdomen option for ‘Injection Location’  to allow for more specificity. </a:t>
            </a:r>
          </a:p>
          <a:p>
            <a:pPr marL="292237" indent="-292237">
              <a:spcAft>
                <a:spcPts val="614"/>
              </a:spcAft>
              <a:defRPr/>
            </a:pPr>
            <a:r>
              <a:rPr lang="en-US" b="0"/>
              <a:t>Consider alternatives to free-form text notes (e.g., drop-down menu, checklist, etc.). Ensure this feature does not slow down the process of logging a dose or introduce additional steps. (Note in the prototype a separate window appears that users must then confirm even without entry.)</a:t>
            </a:r>
          </a:p>
          <a:p>
            <a:endParaRPr lang="en-US"/>
          </a:p>
          <a:p>
            <a:endParaRPr lang="en-US"/>
          </a:p>
        </p:txBody>
      </p:sp>
      <p:sp>
        <p:nvSpPr>
          <p:cNvPr id="11" name="Content Placeholder 5">
            <a:extLst>
              <a:ext uri="{FF2B5EF4-FFF2-40B4-BE49-F238E27FC236}">
                <a16:creationId xmlns:a16="http://schemas.microsoft.com/office/drawing/2014/main" id="{DBA175F9-CEC8-38E7-4C5D-2C14A81CAECF}"/>
              </a:ext>
            </a:extLst>
          </p:cNvPr>
          <p:cNvSpPr txBox="1">
            <a:spLocks/>
          </p:cNvSpPr>
          <p:nvPr/>
        </p:nvSpPr>
        <p:spPr>
          <a:xfrm>
            <a:off x="13505316" y="8377671"/>
            <a:ext cx="2494736" cy="398313"/>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Prototype Q | Injection Notes</a:t>
            </a:r>
          </a:p>
        </p:txBody>
      </p:sp>
      <p:pic>
        <p:nvPicPr>
          <p:cNvPr id="4" name="Graphic 3">
            <a:extLst>
              <a:ext uri="{FF2B5EF4-FFF2-40B4-BE49-F238E27FC236}">
                <a16:creationId xmlns:a16="http://schemas.microsoft.com/office/drawing/2014/main" id="{0D133949-EA18-1AF3-7B72-0218AC4E9B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11068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F9EB83-A380-EF04-9698-E80EEAAF587F}"/>
              </a:ext>
            </a:extLst>
          </p:cNvPr>
          <p:cNvPicPr>
            <a:picLocks noChangeAspect="1"/>
          </p:cNvPicPr>
          <p:nvPr/>
        </p:nvPicPr>
        <p:blipFill>
          <a:blip r:embed="rId2"/>
          <a:stretch>
            <a:fillRect/>
          </a:stretch>
        </p:blipFill>
        <p:spPr>
          <a:xfrm>
            <a:off x="12843390" y="2780968"/>
            <a:ext cx="3769654" cy="5472694"/>
          </a:xfrm>
          <a:prstGeom prst="rect">
            <a:avLst/>
          </a:prstGeom>
        </p:spPr>
      </p:pic>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Injection History </a:t>
            </a:r>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286001" y="2766580"/>
            <a:ext cx="10287000" cy="5611091"/>
          </a:xfrm>
        </p:spPr>
        <p:txBody>
          <a:bodyPr>
            <a:noAutofit/>
          </a:bodyPr>
          <a:lstStyle/>
          <a:p>
            <a:pPr marL="0" indent="0">
              <a:spcBef>
                <a:spcPts val="818"/>
              </a:spcBef>
              <a:buNone/>
            </a:pPr>
            <a:r>
              <a:rPr lang="en-US"/>
              <a:t>Some didn’t readily understand/ recognize the once weekly log.</a:t>
            </a:r>
          </a:p>
          <a:p>
            <a:pPr marL="0" indent="0">
              <a:spcBef>
                <a:spcPts val="818"/>
              </a:spcBef>
              <a:buNone/>
            </a:pPr>
            <a:r>
              <a:rPr lang="en-US" b="0"/>
              <a:t>In some instances, participants read and re-read the content and dates to then surmise that they had in fact taken each of the doses weekly. (With some participants ‘doing the math’ to confirm there was a difference of 7 days between posted dates.)</a:t>
            </a:r>
          </a:p>
          <a:p>
            <a:pPr marL="0" indent="0">
              <a:spcBef>
                <a:spcPts val="818"/>
              </a:spcBef>
              <a:buNone/>
            </a:pPr>
            <a:endParaRPr lang="en-US"/>
          </a:p>
          <a:p>
            <a:pPr marL="0" indent="0">
              <a:spcBef>
                <a:spcPts val="818"/>
              </a:spcBef>
              <a:buNone/>
            </a:pPr>
            <a:r>
              <a:rPr lang="en-US"/>
              <a:t>Many appreciated the indication of the missed dose but wondered about next steps and implications.</a:t>
            </a:r>
          </a:p>
          <a:p>
            <a:pPr marL="0" indent="0">
              <a:spcBef>
                <a:spcPts val="818"/>
              </a:spcBef>
              <a:buNone/>
            </a:pPr>
            <a:r>
              <a:rPr lang="en-US" b="0"/>
              <a:t>Several participants were quick to call out the missed dose but were surprised that a full week passed until their next injection, calling into question both how to mitigate missed doses and address them when they occur (do I take the dose when I realize I’ve missed or wait until the next injection?’).</a:t>
            </a:r>
            <a:endParaRPr lang="en-US" i="1">
              <a:solidFill>
                <a:schemeClr val="bg1">
                  <a:lumMod val="65000"/>
                </a:schemeClr>
              </a:solidFill>
            </a:endParaRPr>
          </a:p>
          <a:p>
            <a:pPr marL="0" indent="0">
              <a:spcBef>
                <a:spcPts val="818"/>
              </a:spcBef>
              <a:buNone/>
            </a:pPr>
            <a:r>
              <a:rPr lang="en-US"/>
              <a:t>Some expressed interest in integrating additional information and/ or data points.</a:t>
            </a:r>
          </a:p>
          <a:p>
            <a:pPr marL="0" indent="0">
              <a:spcBef>
                <a:spcPts val="818"/>
              </a:spcBef>
              <a:buNone/>
            </a:pPr>
            <a:r>
              <a:rPr lang="en-US" b="0"/>
              <a:t>Some participants were also interested in logging information including sugar levels, diet, activity, symptoms, and A1C. Many suggested this app integrate with their glucometer app to provide a more holistic picture. </a:t>
            </a:r>
            <a:endParaRPr lang="en-US" b="0">
              <a:highlight>
                <a:srgbClr val="FFFF00"/>
              </a:highlight>
            </a:endParaRPr>
          </a:p>
          <a:p>
            <a:pPr marL="3247" lvl="3" indent="-292237">
              <a:spcBef>
                <a:spcPts val="818"/>
              </a:spcBef>
            </a:pPr>
            <a:r>
              <a:rPr lang="en-US" i="1"/>
              <a:t>“I think the time stamp could be helpful. I would want to cross-reference with how I’m feeling to understand the impact the medication might have on how I feel. It helps you match it up with glucometer app data.” –P1</a:t>
            </a:r>
          </a:p>
          <a:p>
            <a:pPr marL="0" indent="0">
              <a:spcBef>
                <a:spcPts val="818"/>
              </a:spcBef>
              <a:buNone/>
            </a:pPr>
            <a:endParaRPr lang="en-US" sz="1585" b="0" i="1">
              <a:solidFill>
                <a:schemeClr val="bg1">
                  <a:lumMod val="65000"/>
                </a:schemeClr>
              </a:solidFill>
            </a:endParaRPr>
          </a:p>
        </p:txBody>
      </p:sp>
      <p:sp>
        <p:nvSpPr>
          <p:cNvPr id="4" name="Text Placeholder 3">
            <a:extLst>
              <a:ext uri="{FF2B5EF4-FFF2-40B4-BE49-F238E27FC236}">
                <a16:creationId xmlns:a16="http://schemas.microsoft.com/office/drawing/2014/main" id="{5F2D3C66-AAB0-FAF2-D2F0-C100A51081CB}"/>
              </a:ext>
            </a:extLst>
          </p:cNvPr>
          <p:cNvSpPr>
            <a:spLocks noGrp="1"/>
          </p:cNvSpPr>
          <p:nvPr>
            <p:ph type="body" idx="13"/>
          </p:nvPr>
        </p:nvSpPr>
        <p:spPr/>
        <p:txBody>
          <a:bodyPr>
            <a:normAutofit/>
          </a:bodyPr>
          <a:lstStyle/>
          <a:p>
            <a:r>
              <a:rPr lang="en-US" sz="2454">
                <a:solidFill>
                  <a:srgbClr val="B40C84"/>
                </a:solidFill>
              </a:rPr>
              <a:t>Participants generally understood the intent and content within the injection history.</a:t>
            </a:r>
          </a:p>
        </p:txBody>
      </p:sp>
      <p:sp>
        <p:nvSpPr>
          <p:cNvPr id="6" name="Content Placeholder 5">
            <a:extLst>
              <a:ext uri="{FF2B5EF4-FFF2-40B4-BE49-F238E27FC236}">
                <a16:creationId xmlns:a16="http://schemas.microsoft.com/office/drawing/2014/main" id="{7F99C2B6-C1C9-A714-F20E-83F63769ACC2}"/>
              </a:ext>
            </a:extLst>
          </p:cNvPr>
          <p:cNvSpPr>
            <a:spLocks noGrp="1"/>
          </p:cNvSpPr>
          <p:nvPr>
            <p:ph idx="17"/>
          </p:nvPr>
        </p:nvSpPr>
        <p:spPr>
          <a:xfrm>
            <a:off x="13381543" y="8377671"/>
            <a:ext cx="3711503" cy="533847"/>
          </a:xfrm>
        </p:spPr>
        <p:txBody>
          <a:bodyPr/>
          <a:lstStyle/>
          <a:p>
            <a:r>
              <a:rPr lang="en-US"/>
              <a:t>Prototype Q | Injection History</a:t>
            </a:r>
          </a:p>
        </p:txBody>
      </p:sp>
      <p:pic>
        <p:nvPicPr>
          <p:cNvPr id="5" name="Graphic 4">
            <a:extLst>
              <a:ext uri="{FF2B5EF4-FFF2-40B4-BE49-F238E27FC236}">
                <a16:creationId xmlns:a16="http://schemas.microsoft.com/office/drawing/2014/main" id="{1A6B5B20-C2C3-A844-EB91-C2B1F88C2C2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862287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05A63F-0E79-510C-CDCE-2AAE8BFECB6A}"/>
              </a:ext>
            </a:extLst>
          </p:cNvPr>
          <p:cNvSpPr/>
          <p:nvPr/>
        </p:nvSpPr>
        <p:spPr>
          <a:xfrm>
            <a:off x="2287948" y="2766580"/>
            <a:ext cx="9585614" cy="4734358"/>
          </a:xfrm>
          <a:prstGeom prst="rect">
            <a:avLst/>
          </a:prstGeom>
          <a:solidFill>
            <a:srgbClr val="FBBD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2" name="Title 1">
            <a:extLst>
              <a:ext uri="{FF2B5EF4-FFF2-40B4-BE49-F238E27FC236}">
                <a16:creationId xmlns:a16="http://schemas.microsoft.com/office/drawing/2014/main" id="{7E618F5F-3A74-8DA9-F5F7-9C6D2FAC6199}"/>
              </a:ext>
            </a:extLst>
          </p:cNvPr>
          <p:cNvSpPr>
            <a:spLocks noGrp="1"/>
          </p:cNvSpPr>
          <p:nvPr>
            <p:ph type="title"/>
          </p:nvPr>
        </p:nvSpPr>
        <p:spPr/>
        <p:txBody>
          <a:bodyPr/>
          <a:lstStyle/>
          <a:p>
            <a:r>
              <a:rPr lang="en-US"/>
              <a:t>Injection History</a:t>
            </a:r>
            <a:endParaRPr lang="en-US" i="1"/>
          </a:p>
        </p:txBody>
      </p:sp>
      <p:sp>
        <p:nvSpPr>
          <p:cNvPr id="3" name="Content Placeholder 2">
            <a:extLst>
              <a:ext uri="{FF2B5EF4-FFF2-40B4-BE49-F238E27FC236}">
                <a16:creationId xmlns:a16="http://schemas.microsoft.com/office/drawing/2014/main" id="{B4F15C25-7A34-EE7D-B1CC-6F77D172B4BA}"/>
              </a:ext>
            </a:extLst>
          </p:cNvPr>
          <p:cNvSpPr>
            <a:spLocks noGrp="1"/>
          </p:cNvSpPr>
          <p:nvPr>
            <p:ph idx="1"/>
          </p:nvPr>
        </p:nvSpPr>
        <p:spPr>
          <a:xfrm>
            <a:off x="2519795" y="2961409"/>
            <a:ext cx="9070996" cy="5075098"/>
          </a:xfrm>
        </p:spPr>
        <p:txBody>
          <a:bodyPr numCol="1">
            <a:normAutofit/>
          </a:bodyPr>
          <a:lstStyle/>
          <a:p>
            <a:pPr marL="0" indent="0">
              <a:buNone/>
            </a:pPr>
            <a:r>
              <a:rPr lang="en-US"/>
              <a:t>Recommendations</a:t>
            </a:r>
            <a:endParaRPr lang="en-US" b="0"/>
          </a:p>
          <a:p>
            <a:r>
              <a:rPr lang="en-US" b="0"/>
              <a:t>Consider ways to more readily relate injection history to routine (e.g., calendar view) to reinforce understanding and ‘at a glance’ confirmation of regimen. </a:t>
            </a:r>
          </a:p>
          <a:p>
            <a:r>
              <a:rPr lang="en-US" b="0"/>
              <a:t>Explore ways to alert patients when a scheduled injection is missed, perhaps even in the absence of reminders. </a:t>
            </a:r>
          </a:p>
          <a:p>
            <a:r>
              <a:rPr lang="en-US" b="0"/>
              <a:t>Consider providing additional information for missed doses, e.g., “Can the dose be taken a day late?” </a:t>
            </a:r>
          </a:p>
          <a:p>
            <a:r>
              <a:rPr lang="en-US" b="0"/>
              <a:t>Ensure users are able to see all injections logged, from start of use.</a:t>
            </a:r>
          </a:p>
          <a:p>
            <a:endParaRPr lang="en-US" b="0"/>
          </a:p>
        </p:txBody>
      </p:sp>
      <p:pic>
        <p:nvPicPr>
          <p:cNvPr id="4" name="Graphic 3">
            <a:extLst>
              <a:ext uri="{FF2B5EF4-FFF2-40B4-BE49-F238E27FC236}">
                <a16:creationId xmlns:a16="http://schemas.microsoft.com/office/drawing/2014/main" id="{6E4C4BA0-4B34-9B91-CA67-CAD4EA1FF5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930648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8411C-5A94-3F67-C774-CC6FA6D8D265}"/>
              </a:ext>
            </a:extLst>
          </p:cNvPr>
          <p:cNvSpPr>
            <a:spLocks noGrp="1"/>
          </p:cNvSpPr>
          <p:nvPr>
            <p:ph type="title"/>
          </p:nvPr>
        </p:nvSpPr>
        <p:spPr/>
        <p:txBody>
          <a:bodyPr/>
          <a:lstStyle/>
          <a:p>
            <a:r>
              <a:rPr lang="en-US" b="1"/>
              <a:t>FEATURES</a:t>
            </a:r>
          </a:p>
        </p:txBody>
      </p:sp>
      <p:pic>
        <p:nvPicPr>
          <p:cNvPr id="3" name="Graphic 2">
            <a:extLst>
              <a:ext uri="{FF2B5EF4-FFF2-40B4-BE49-F238E27FC236}">
                <a16:creationId xmlns:a16="http://schemas.microsoft.com/office/drawing/2014/main" id="{A676E5CD-E00A-BB9F-7A56-9F60F9771C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416002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Feature Preferences</a:t>
            </a:r>
          </a:p>
        </p:txBody>
      </p:sp>
      <p:sp>
        <p:nvSpPr>
          <p:cNvPr id="4" name="Text Placeholder 3">
            <a:extLst>
              <a:ext uri="{FF2B5EF4-FFF2-40B4-BE49-F238E27FC236}">
                <a16:creationId xmlns:a16="http://schemas.microsoft.com/office/drawing/2014/main" id="{7F740847-2447-CD60-DEB7-7D3FD3069F27}"/>
              </a:ext>
            </a:extLst>
          </p:cNvPr>
          <p:cNvSpPr>
            <a:spLocks noGrp="1"/>
          </p:cNvSpPr>
          <p:nvPr>
            <p:ph type="body" idx="13"/>
          </p:nvPr>
        </p:nvSpPr>
        <p:spPr/>
        <p:txBody>
          <a:bodyPr/>
          <a:lstStyle/>
          <a:p>
            <a:r>
              <a:rPr lang="en-US"/>
              <a:t>RX Refill, My Care Team, And Reminders were most preferred overall.</a:t>
            </a:r>
            <a:endParaRPr lang="en-US">
              <a:ea typeface="Open Sans"/>
              <a:cs typeface="Open Sans"/>
            </a:endParaRPr>
          </a:p>
        </p:txBody>
      </p:sp>
      <p:grpSp>
        <p:nvGrpSpPr>
          <p:cNvPr id="6" name="Group 5">
            <a:extLst>
              <a:ext uri="{FF2B5EF4-FFF2-40B4-BE49-F238E27FC236}">
                <a16:creationId xmlns:a16="http://schemas.microsoft.com/office/drawing/2014/main" id="{F8C21438-1A3B-026C-8FC9-B105B3ED1FF2}"/>
              </a:ext>
            </a:extLst>
          </p:cNvPr>
          <p:cNvGrpSpPr/>
          <p:nvPr/>
        </p:nvGrpSpPr>
        <p:grpSpPr>
          <a:xfrm>
            <a:off x="4165532" y="2337955"/>
            <a:ext cx="9365572" cy="6704310"/>
            <a:chOff x="2904565" y="2286000"/>
            <a:chExt cx="9157448" cy="6555325"/>
          </a:xfrm>
        </p:grpSpPr>
        <p:sp>
          <p:nvSpPr>
            <p:cNvPr id="3" name="Rectangle 2">
              <a:extLst>
                <a:ext uri="{FF2B5EF4-FFF2-40B4-BE49-F238E27FC236}">
                  <a16:creationId xmlns:a16="http://schemas.microsoft.com/office/drawing/2014/main" id="{B804378E-581F-0657-2500-244CCB3B7290}"/>
                </a:ext>
              </a:extLst>
            </p:cNvPr>
            <p:cNvSpPr/>
            <p:nvPr/>
          </p:nvSpPr>
          <p:spPr>
            <a:xfrm>
              <a:off x="2904565" y="2286000"/>
              <a:ext cx="9157448" cy="655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graphicFrame>
          <p:nvGraphicFramePr>
            <p:cNvPr id="14" name="Chart 13">
              <a:extLst>
                <a:ext uri="{FF2B5EF4-FFF2-40B4-BE49-F238E27FC236}">
                  <a16:creationId xmlns:a16="http://schemas.microsoft.com/office/drawing/2014/main" id="{22639EC6-370A-02ED-25B1-EBA90D3AB8F4}"/>
                </a:ext>
              </a:extLst>
            </p:cNvPr>
            <p:cNvGraphicFramePr>
              <a:graphicFrameLocks/>
            </p:cNvGraphicFramePr>
            <p:nvPr/>
          </p:nvGraphicFramePr>
          <p:xfrm>
            <a:off x="3294529" y="2441258"/>
            <a:ext cx="8628381" cy="6246223"/>
          </p:xfrm>
          <a:graphic>
            <a:graphicData uri="http://schemas.openxmlformats.org/drawingml/2006/chart">
              <c:chart xmlns:c="http://schemas.openxmlformats.org/drawingml/2006/chart" xmlns:r="http://schemas.openxmlformats.org/officeDocument/2006/relationships" r:id="rId3"/>
            </a:graphicData>
          </a:graphic>
        </p:graphicFrame>
      </p:grpSp>
      <p:sp>
        <p:nvSpPr>
          <p:cNvPr id="5" name="Text Placeholder 3">
            <a:extLst>
              <a:ext uri="{FF2B5EF4-FFF2-40B4-BE49-F238E27FC236}">
                <a16:creationId xmlns:a16="http://schemas.microsoft.com/office/drawing/2014/main" id="{C3ED45B4-A83D-A907-E958-589958289029}"/>
              </a:ext>
            </a:extLst>
          </p:cNvPr>
          <p:cNvSpPr txBox="1">
            <a:spLocks/>
          </p:cNvSpPr>
          <p:nvPr/>
        </p:nvSpPr>
        <p:spPr>
          <a:xfrm>
            <a:off x="4165532" y="9042264"/>
            <a:ext cx="11746318" cy="743275"/>
          </a:xfrm>
          <a:prstGeom prst="rect">
            <a:avLst/>
          </a:prstGeom>
        </p:spPr>
        <p:txBody>
          <a:bodyPr vert="horz" lIns="93518" tIns="46759" rIns="93518" bIns="46759" rtlCol="0" anchor="t">
            <a:normAutofit/>
          </a:bodyPr>
          <a:lstStyle>
            <a:lvl1pPr marL="0" indent="0" algn="l" defTabSz="1341150" rtl="0" eaLnBrk="1" latinLnBrk="0" hangingPunct="1">
              <a:lnSpc>
                <a:spcPct val="90000"/>
              </a:lnSpc>
              <a:spcBef>
                <a:spcPts val="1467"/>
              </a:spcBef>
              <a:buFont typeface="Arial" panose="020B0604020202020204" pitchFamily="34" charset="0"/>
              <a:buNone/>
              <a:defRPr sz="2000" b="1" kern="1200">
                <a:solidFill>
                  <a:schemeClr val="tx1"/>
                </a:solidFill>
                <a:latin typeface="+mn-lt"/>
                <a:ea typeface="+mn-ea"/>
                <a:cs typeface="+mn-cs"/>
              </a:defRPr>
            </a:lvl1pPr>
            <a:lvl2pPr marL="670575" indent="0" algn="l" defTabSz="1341150" rtl="0" eaLnBrk="1" latinLnBrk="0" hangingPunct="1">
              <a:lnSpc>
                <a:spcPct val="90000"/>
              </a:lnSpc>
              <a:spcBef>
                <a:spcPts val="733"/>
              </a:spcBef>
              <a:buClr>
                <a:schemeClr val="accent6"/>
              </a:buClr>
              <a:buFont typeface="SAPGUI-Icons" panose="02000503000000000000" pitchFamily="2" charset="0"/>
              <a:buNone/>
              <a:defRPr sz="2933" b="1" kern="1200">
                <a:solidFill>
                  <a:schemeClr val="accent6"/>
                </a:solidFill>
                <a:latin typeface="+mn-lt"/>
                <a:ea typeface="+mn-ea"/>
                <a:cs typeface="+mn-cs"/>
              </a:defRPr>
            </a:lvl2pPr>
            <a:lvl3pPr marL="1341150" indent="0"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None/>
              <a:defRPr sz="2640" b="1" kern="1200">
                <a:solidFill>
                  <a:schemeClr val="bg1">
                    <a:lumMod val="65000"/>
                  </a:schemeClr>
                </a:solidFill>
                <a:latin typeface="+mn-lt"/>
                <a:ea typeface="+mn-ea"/>
                <a:cs typeface="+mn-cs"/>
              </a:defRPr>
            </a:lvl3pPr>
            <a:lvl4pPr marL="2011726" indent="0" algn="l" defTabSz="1341150" rtl="0" eaLnBrk="1" latinLnBrk="0" hangingPunct="1">
              <a:lnSpc>
                <a:spcPct val="90000"/>
              </a:lnSpc>
              <a:spcBef>
                <a:spcPts val="733"/>
              </a:spcBef>
              <a:buClr>
                <a:schemeClr val="bg1">
                  <a:lumMod val="65000"/>
                </a:schemeClr>
              </a:buClr>
              <a:buFont typeface="Segoe MDL2 Assets" panose="050A0102010101010101" pitchFamily="18" charset="0"/>
              <a:buNone/>
              <a:tabLst>
                <a:tab pos="517525" algn="l"/>
              </a:tabLst>
              <a:defRPr sz="2347" b="1" kern="1200">
                <a:solidFill>
                  <a:schemeClr val="bg1">
                    <a:lumMod val="65000"/>
                  </a:schemeClr>
                </a:solidFill>
                <a:latin typeface="+mn-lt"/>
                <a:ea typeface="+mn-ea"/>
                <a:cs typeface="+mn-cs"/>
              </a:defRPr>
            </a:lvl4pPr>
            <a:lvl5pPr marL="2682301" indent="0"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None/>
              <a:defRPr sz="2347" b="1" i="1" kern="1200">
                <a:solidFill>
                  <a:schemeClr val="bg2"/>
                </a:solidFill>
                <a:latin typeface="+mn-lt"/>
                <a:ea typeface="+mn-ea"/>
                <a:cs typeface="+mn-cs"/>
              </a:defRPr>
            </a:lvl5pPr>
            <a:lvl6pPr marL="3352876"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6pPr>
            <a:lvl7pPr marL="4023451"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7pPr>
            <a:lvl8pPr marL="4694027"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8pPr>
            <a:lvl9pPr marL="5364602" indent="0" algn="l" defTabSz="1341150" rtl="0" eaLnBrk="1" latinLnBrk="0" hangingPunct="1">
              <a:lnSpc>
                <a:spcPct val="90000"/>
              </a:lnSpc>
              <a:spcBef>
                <a:spcPts val="733"/>
              </a:spcBef>
              <a:buFont typeface="Arial" panose="020B0604020202020204" pitchFamily="34" charset="0"/>
              <a:buNone/>
              <a:defRPr sz="2347" b="1" kern="1200">
                <a:solidFill>
                  <a:schemeClr val="tx1"/>
                </a:solidFill>
                <a:latin typeface="+mn-lt"/>
                <a:ea typeface="+mn-ea"/>
                <a:cs typeface="+mn-cs"/>
              </a:defRPr>
            </a:lvl9pPr>
          </a:lstStyle>
          <a:p>
            <a:pPr defTabSz="1371594">
              <a:spcBef>
                <a:spcPts val="1500"/>
              </a:spcBef>
              <a:buClrTx/>
            </a:pPr>
            <a:r>
              <a:rPr lang="en-US" sz="1432" b="0" i="1" dirty="0">
                <a:solidFill>
                  <a:prstClr val="black"/>
                </a:solidFill>
                <a:latin typeface="Open Sans"/>
              </a:rPr>
              <a:t>Note: some participants selected more than one preferred feature.</a:t>
            </a:r>
            <a:endParaRPr lang="en-US" sz="1432" b="0" i="1" dirty="0">
              <a:solidFill>
                <a:prstClr val="black"/>
              </a:solidFill>
              <a:latin typeface="Open Sans"/>
              <a:ea typeface="Open Sans"/>
              <a:cs typeface="Open Sans"/>
            </a:endParaRPr>
          </a:p>
        </p:txBody>
      </p:sp>
      <p:pic>
        <p:nvPicPr>
          <p:cNvPr id="7" name="Graphic 6">
            <a:extLst>
              <a:ext uri="{FF2B5EF4-FFF2-40B4-BE49-F238E27FC236}">
                <a16:creationId xmlns:a16="http://schemas.microsoft.com/office/drawing/2014/main" id="{96114028-72E3-EFEF-B38E-BD130DADD3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1884176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RX Refill</a:t>
            </a:r>
          </a:p>
        </p:txBody>
      </p:sp>
      <p:sp>
        <p:nvSpPr>
          <p:cNvPr id="4" name="Text Placeholder 3">
            <a:extLst>
              <a:ext uri="{FF2B5EF4-FFF2-40B4-BE49-F238E27FC236}">
                <a16:creationId xmlns:a16="http://schemas.microsoft.com/office/drawing/2014/main" id="{7F740847-2447-CD60-DEB7-7D3FD3069F27}"/>
              </a:ext>
            </a:extLst>
          </p:cNvPr>
          <p:cNvSpPr>
            <a:spLocks noGrp="1"/>
          </p:cNvSpPr>
          <p:nvPr>
            <p:ph type="body" idx="13"/>
          </p:nvPr>
        </p:nvSpPr>
        <p:spPr/>
        <p:txBody>
          <a:bodyPr>
            <a:normAutofit/>
          </a:bodyPr>
          <a:lstStyle/>
          <a:p>
            <a:r>
              <a:rPr lang="en-US"/>
              <a:t>The RX refill feature proved most popular, especially if linked to one's pharmacy.</a:t>
            </a:r>
          </a:p>
        </p:txBody>
      </p:sp>
      <p:sp>
        <p:nvSpPr>
          <p:cNvPr id="12" name="Content Placeholder 11">
            <a:extLst>
              <a:ext uri="{FF2B5EF4-FFF2-40B4-BE49-F238E27FC236}">
                <a16:creationId xmlns:a16="http://schemas.microsoft.com/office/drawing/2014/main" id="{FABBF08E-68E7-826F-1F10-323061E06C55}"/>
              </a:ext>
            </a:extLst>
          </p:cNvPr>
          <p:cNvSpPr>
            <a:spLocks noGrp="1"/>
          </p:cNvSpPr>
          <p:nvPr>
            <p:ph idx="1"/>
          </p:nvPr>
        </p:nvSpPr>
        <p:spPr>
          <a:xfrm>
            <a:off x="2287949" y="2766579"/>
            <a:ext cx="5971226" cy="6972731"/>
          </a:xfrm>
        </p:spPr>
        <p:txBody>
          <a:bodyPr vert="horz" lIns="93518" tIns="46759" rIns="93518" bIns="46759" numCol="1" spcCol="457200" rtlCol="0" anchor="t">
            <a:normAutofit/>
          </a:bodyPr>
          <a:lstStyle/>
          <a:p>
            <a:pPr marL="0" indent="0">
              <a:lnSpc>
                <a:spcPct val="100000"/>
              </a:lnSpc>
              <a:spcBef>
                <a:spcPts val="614"/>
              </a:spcBef>
              <a:spcAft>
                <a:spcPts val="614"/>
              </a:spcAft>
              <a:buNone/>
            </a:pPr>
            <a:r>
              <a:rPr lang="en-US"/>
              <a:t>Benefits / Drawbacks</a:t>
            </a:r>
          </a:p>
          <a:p>
            <a:pPr marL="342891" indent="-342891">
              <a:lnSpc>
                <a:spcPct val="100000"/>
              </a:lnSpc>
              <a:spcBef>
                <a:spcPts val="614"/>
              </a:spcBef>
              <a:spcAft>
                <a:spcPts val="614"/>
              </a:spcAft>
              <a:buFont typeface="Wingdings" panose="05000000000000000000" pitchFamily="2" charset="2"/>
              <a:buChar char="ü"/>
            </a:pPr>
            <a:r>
              <a:rPr lang="en-US"/>
              <a:t>Integrated to not require 'extra steps' (i.e., information is available when taking the medication)</a:t>
            </a:r>
          </a:p>
          <a:p>
            <a:pPr marL="342891" indent="-342891">
              <a:lnSpc>
                <a:spcPct val="100000"/>
              </a:lnSpc>
              <a:spcBef>
                <a:spcPts val="614"/>
              </a:spcBef>
              <a:spcAft>
                <a:spcPts val="614"/>
              </a:spcAft>
              <a:buFont typeface="Wingdings" panose="05000000000000000000" pitchFamily="2" charset="2"/>
              <a:buChar char="ü"/>
            </a:pPr>
            <a:r>
              <a:rPr lang="en-US"/>
              <a:t>Can serve as a confirmation even if using a pharmacy app/ auto-replenish</a:t>
            </a:r>
            <a:endParaRPr lang="en-US">
              <a:ea typeface="Open Sans"/>
              <a:cs typeface="Open Sans"/>
            </a:endParaRPr>
          </a:p>
          <a:p>
            <a:pPr marL="342891" indent="-342891">
              <a:lnSpc>
                <a:spcPct val="100000"/>
              </a:lnSpc>
              <a:spcBef>
                <a:spcPts val="614"/>
              </a:spcBef>
              <a:spcAft>
                <a:spcPts val="614"/>
              </a:spcAft>
              <a:buFont typeface="Wingdings" panose="05000000000000000000" pitchFamily="2" charset="2"/>
              <a:buChar char="ü"/>
            </a:pPr>
            <a:r>
              <a:rPr lang="en-US">
                <a:ea typeface="Open Sans"/>
                <a:cs typeface="Open Sans"/>
              </a:rPr>
              <a:t>Could serve to identify nearby pharmacies if needed (e.g., when traveling)</a:t>
            </a:r>
            <a:endParaRPr lang="en-US"/>
          </a:p>
          <a:p>
            <a:pPr marL="342891" indent="-342891">
              <a:lnSpc>
                <a:spcPct val="100000"/>
              </a:lnSpc>
              <a:spcBef>
                <a:spcPts val="614"/>
              </a:spcBef>
              <a:spcAft>
                <a:spcPts val="614"/>
              </a:spcAft>
              <a:buFont typeface="Open Sans" panose="020B0606030504020204" pitchFamily="34" charset="0"/>
              <a:buChar char="x"/>
            </a:pPr>
            <a:r>
              <a:rPr lang="en-US"/>
              <a:t>Redundant/ Unnecessary with current tools</a:t>
            </a:r>
          </a:p>
          <a:p>
            <a:pPr lvl="2">
              <a:lnSpc>
                <a:spcPct val="100000"/>
              </a:lnSpc>
              <a:spcBef>
                <a:spcPts val="614"/>
              </a:spcBef>
              <a:spcAft>
                <a:spcPts val="614"/>
              </a:spcAft>
              <a:buSzPct val="200000"/>
              <a:buBlip>
                <a:blip r:embed="rId2">
                  <a:extLst>
                    <a:ext uri="{96DAC541-7B7A-43D3-8B79-37D633B846F1}">
                      <asvg:svgBlip xmlns:asvg="http://schemas.microsoft.com/office/drawing/2016/SVG/main" r:embed="rId3"/>
                    </a:ext>
                  </a:extLst>
                </a:blip>
              </a:buBlip>
            </a:pPr>
            <a:r>
              <a:rPr lang="en-US" b="0" i="1"/>
              <a:t>“It takes some of the work away, makes you feel fancy really... I like that everything is connected and linked up.” –P26</a:t>
            </a:r>
          </a:p>
          <a:p>
            <a:pPr marL="640972" lvl="2">
              <a:lnSpc>
                <a:spcPct val="100000"/>
              </a:lnSpc>
              <a:spcBef>
                <a:spcPts val="614"/>
              </a:spcBef>
              <a:spcAft>
                <a:spcPts val="614"/>
              </a:spcAft>
              <a:buSzPct val="200000"/>
              <a:buBlip>
                <a:blip r:embed="rId2">
                  <a:extLst>
                    <a:ext uri="{96DAC541-7B7A-43D3-8B79-37D633B846F1}">
                      <asvg:svgBlip xmlns:asvg="http://schemas.microsoft.com/office/drawing/2016/SVG/main" r:embed="rId3"/>
                    </a:ext>
                  </a:extLst>
                </a:blip>
              </a:buBlip>
            </a:pPr>
            <a:r>
              <a:rPr lang="en-US" b="0" i="1"/>
              <a:t>"I would like it to tell me how many refills I have left and which ones are ready.  I have a current app that does this, but it has more steps.“ –P10</a:t>
            </a:r>
            <a:endParaRPr lang="en-US" b="0">
              <a:ea typeface="Open Sans"/>
              <a:cs typeface="Open Sans"/>
            </a:endParaRPr>
          </a:p>
          <a:p>
            <a:pPr marL="342891" indent="-342891">
              <a:lnSpc>
                <a:spcPct val="100000"/>
              </a:lnSpc>
              <a:spcBef>
                <a:spcPts val="614"/>
              </a:spcBef>
              <a:spcAft>
                <a:spcPts val="614"/>
              </a:spcAft>
              <a:buFont typeface="Open Sans" panose="020B0606030504020204" pitchFamily="34" charset="0"/>
              <a:buChar char="x"/>
            </a:pPr>
            <a:endParaRPr lang="en-US" b="0">
              <a:ea typeface="Open Sans"/>
              <a:cs typeface="Open Sans"/>
            </a:endParaRPr>
          </a:p>
        </p:txBody>
      </p:sp>
      <p:pic>
        <p:nvPicPr>
          <p:cNvPr id="5" name="Picture 4">
            <a:extLst>
              <a:ext uri="{FF2B5EF4-FFF2-40B4-BE49-F238E27FC236}">
                <a16:creationId xmlns:a16="http://schemas.microsoft.com/office/drawing/2014/main" id="{99EEE9D4-FB83-7766-72DE-C201EE53F73B}"/>
              </a:ext>
            </a:extLst>
          </p:cNvPr>
          <p:cNvPicPr>
            <a:picLocks noChangeAspect="1"/>
          </p:cNvPicPr>
          <p:nvPr/>
        </p:nvPicPr>
        <p:blipFill>
          <a:blip r:embed="rId4"/>
          <a:stretch>
            <a:fillRect/>
          </a:stretch>
        </p:blipFill>
        <p:spPr>
          <a:xfrm>
            <a:off x="12824036" y="2830759"/>
            <a:ext cx="3750992" cy="5524189"/>
          </a:xfrm>
          <a:prstGeom prst="rect">
            <a:avLst/>
          </a:prstGeom>
        </p:spPr>
      </p:pic>
      <p:sp>
        <p:nvSpPr>
          <p:cNvPr id="6" name="Content Placeholder 5">
            <a:extLst>
              <a:ext uri="{FF2B5EF4-FFF2-40B4-BE49-F238E27FC236}">
                <a16:creationId xmlns:a16="http://schemas.microsoft.com/office/drawing/2014/main" id="{D43052B8-7521-61A3-6F5F-E2F1804FCC82}"/>
              </a:ext>
            </a:extLst>
          </p:cNvPr>
          <p:cNvSpPr txBox="1">
            <a:spLocks/>
          </p:cNvSpPr>
          <p:nvPr/>
        </p:nvSpPr>
        <p:spPr>
          <a:xfrm>
            <a:off x="13957390" y="8399909"/>
            <a:ext cx="3711503" cy="533847"/>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RX refill wireframe</a:t>
            </a:r>
          </a:p>
        </p:txBody>
      </p:sp>
      <p:pic>
        <p:nvPicPr>
          <p:cNvPr id="3" name="Graphic 2">
            <a:extLst>
              <a:ext uri="{FF2B5EF4-FFF2-40B4-BE49-F238E27FC236}">
                <a16:creationId xmlns:a16="http://schemas.microsoft.com/office/drawing/2014/main" id="{F63524F3-DD65-DE64-872D-DDFBDE4E79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2347455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My Care Team</a:t>
            </a:r>
          </a:p>
        </p:txBody>
      </p:sp>
      <p:sp>
        <p:nvSpPr>
          <p:cNvPr id="4" name="Text Placeholder 3">
            <a:extLst>
              <a:ext uri="{FF2B5EF4-FFF2-40B4-BE49-F238E27FC236}">
                <a16:creationId xmlns:a16="http://schemas.microsoft.com/office/drawing/2014/main" id="{7F740847-2447-CD60-DEB7-7D3FD3069F27}"/>
              </a:ext>
            </a:extLst>
          </p:cNvPr>
          <p:cNvSpPr>
            <a:spLocks noGrp="1"/>
          </p:cNvSpPr>
          <p:nvPr>
            <p:ph type="body" idx="13"/>
          </p:nvPr>
        </p:nvSpPr>
        <p:spPr/>
        <p:txBody>
          <a:bodyPr/>
          <a:lstStyle/>
          <a:p>
            <a:r>
              <a:rPr lang="en-US">
                <a:ea typeface="Open Sans"/>
                <a:cs typeface="Open Sans"/>
              </a:rPr>
              <a:t>Many wanted the ability to share/ send data to their doctor directly through the app; few envisioned doing so with family members or non-HCPs.</a:t>
            </a:r>
          </a:p>
        </p:txBody>
      </p:sp>
      <p:sp>
        <p:nvSpPr>
          <p:cNvPr id="12" name="Content Placeholder 11">
            <a:extLst>
              <a:ext uri="{FF2B5EF4-FFF2-40B4-BE49-F238E27FC236}">
                <a16:creationId xmlns:a16="http://schemas.microsoft.com/office/drawing/2014/main" id="{FABBF08E-68E7-826F-1F10-323061E06C55}"/>
              </a:ext>
            </a:extLst>
          </p:cNvPr>
          <p:cNvSpPr>
            <a:spLocks noGrp="1"/>
          </p:cNvSpPr>
          <p:nvPr>
            <p:ph idx="1"/>
          </p:nvPr>
        </p:nvSpPr>
        <p:spPr/>
        <p:txBody>
          <a:bodyPr vert="horz" lIns="93518" tIns="46759" rIns="93518" bIns="46759" numCol="2" spcCol="457200" rtlCol="0" anchor="t">
            <a:normAutofit/>
          </a:bodyPr>
          <a:lstStyle/>
          <a:p>
            <a:pPr marL="0" indent="0">
              <a:buNone/>
            </a:pPr>
            <a:r>
              <a:rPr lang="en-US"/>
              <a:t>Benefits / Drawbacks</a:t>
            </a:r>
          </a:p>
          <a:p>
            <a:pPr marL="342891" indent="-342891">
              <a:buFont typeface="Wingdings" panose="05000000000000000000" pitchFamily="2" charset="2"/>
              <a:buChar char="ü"/>
            </a:pPr>
            <a:r>
              <a:rPr lang="en-US"/>
              <a:t>Can facilitate more accurate doctor / patient communication</a:t>
            </a:r>
            <a:endParaRPr lang="en-US">
              <a:ea typeface="Open Sans"/>
              <a:cs typeface="Open Sans"/>
            </a:endParaRPr>
          </a:p>
          <a:p>
            <a:pPr marL="342891" indent="-342891">
              <a:buFont typeface="Wingdings" panose="05000000000000000000" pitchFamily="2" charset="2"/>
              <a:buChar char="ü"/>
            </a:pPr>
            <a:r>
              <a:rPr lang="en-US">
                <a:ea typeface="Open Sans"/>
                <a:cs typeface="Open Sans"/>
              </a:rPr>
              <a:t>Links medication information with prescribers</a:t>
            </a:r>
          </a:p>
          <a:p>
            <a:pPr marL="342891" indent="-342891">
              <a:buFont typeface="Wingdings" panose="05000000000000000000" pitchFamily="2" charset="2"/>
              <a:buChar char="ü"/>
            </a:pPr>
            <a:r>
              <a:rPr lang="en-US">
                <a:ea typeface="Open Sans"/>
                <a:cs typeface="Open Sans"/>
              </a:rPr>
              <a:t>Provides more immediate access to HCPs (particularly for caregivers)</a:t>
            </a:r>
          </a:p>
          <a:p>
            <a:pPr marL="342891" indent="-342891">
              <a:buFont typeface="Open Sans" panose="020B0606030504020204" pitchFamily="34" charset="0"/>
              <a:buChar char="x"/>
            </a:pPr>
            <a:r>
              <a:rPr lang="en-US"/>
              <a:t>Introduces questions about how, when and how often this data is reviewed</a:t>
            </a:r>
          </a:p>
          <a:p>
            <a:pPr marL="342891" indent="-342891">
              <a:buFont typeface="Open Sans" panose="020B0606030504020204" pitchFamily="34" charset="0"/>
              <a:buChar char="x"/>
            </a:pPr>
            <a:r>
              <a:rPr lang="en-US"/>
              <a:t>Thought by some to be unnecessary if sharing this information during an appointment</a:t>
            </a:r>
          </a:p>
          <a:p>
            <a:pPr marL="342891" indent="-342891">
              <a:buFont typeface="Open Sans" panose="020B0606030504020204" pitchFamily="34" charset="0"/>
              <a:buChar char="x"/>
            </a:pPr>
            <a:r>
              <a:rPr lang="en-US"/>
              <a:t>Requires HCP buy-in; some noted they’d only use it if their doctor asked them to</a:t>
            </a:r>
          </a:p>
          <a:p>
            <a:pPr lvl="5"/>
            <a:endParaRPr lang="en-US" b="0">
              <a:solidFill>
                <a:schemeClr val="tx1">
                  <a:lumMod val="65000"/>
                  <a:lumOff val="35000"/>
                </a:schemeClr>
              </a:solidFill>
            </a:endParaRPr>
          </a:p>
          <a:p>
            <a:pPr lvl="5"/>
            <a:endParaRPr lang="en-US">
              <a:solidFill>
                <a:schemeClr val="tx1">
                  <a:lumMod val="65000"/>
                  <a:lumOff val="35000"/>
                </a:schemeClr>
              </a:solidFill>
            </a:endParaRPr>
          </a:p>
          <a:p>
            <a:pPr marL="292237" lvl="5" indent="-292237">
              <a:buSzPct val="160000"/>
              <a:buBlip>
                <a:blip r:embed="rId2"/>
              </a:buBlip>
            </a:pPr>
            <a:r>
              <a:rPr lang="en-US" b="0" i="1">
                <a:solidFill>
                  <a:schemeClr val="tx1">
                    <a:lumMod val="65000"/>
                    <a:lumOff val="35000"/>
                  </a:schemeClr>
                </a:solidFill>
              </a:rPr>
              <a:t>“That's a great idea because you have the option to send it ahead of time, maybe even before a visit. Or if you forget, you could pull it up at the visit.” –P2</a:t>
            </a:r>
          </a:p>
          <a:p>
            <a:pPr marL="345821" indent="-292237">
              <a:buSzPct val="160000"/>
              <a:buBlip>
                <a:blip r:embed="rId2"/>
              </a:buBlip>
            </a:pPr>
            <a:r>
              <a:rPr lang="en-US" b="0" i="1">
                <a:solidFill>
                  <a:schemeClr val="tx1">
                    <a:lumMod val="65000"/>
                    <a:lumOff val="35000"/>
                  </a:schemeClr>
                </a:solidFill>
              </a:rPr>
              <a:t>“I love this. When you go to see a specialist, it’s months down the line. You forget things that happened - its helpful for these discussions.” –P12</a:t>
            </a:r>
          </a:p>
          <a:p>
            <a:pPr lvl="5"/>
            <a:endParaRPr lang="en-US">
              <a:solidFill>
                <a:schemeClr val="tx1">
                  <a:lumMod val="65000"/>
                  <a:lumOff val="35000"/>
                </a:schemeClr>
              </a:solidFill>
            </a:endParaRPr>
          </a:p>
          <a:p>
            <a:pPr lvl="5"/>
            <a:endParaRPr lang="en-US" b="0">
              <a:solidFill>
                <a:schemeClr val="tx1">
                  <a:lumMod val="65000"/>
                  <a:lumOff val="35000"/>
                </a:schemeClr>
              </a:solidFill>
            </a:endParaRPr>
          </a:p>
          <a:p>
            <a:pPr marL="0" indent="0">
              <a:buNone/>
            </a:pPr>
            <a:endParaRPr lang="en-US">
              <a:ea typeface="Open Sans"/>
              <a:cs typeface="Open Sans"/>
            </a:endParaRPr>
          </a:p>
          <a:p>
            <a:pPr marL="342891" indent="-342891"/>
            <a:endParaRPr lang="en-US">
              <a:ea typeface="Open Sans"/>
              <a:cs typeface="Open Sans"/>
            </a:endParaRPr>
          </a:p>
        </p:txBody>
      </p:sp>
      <p:pic>
        <p:nvPicPr>
          <p:cNvPr id="6" name="Picture 5">
            <a:extLst>
              <a:ext uri="{FF2B5EF4-FFF2-40B4-BE49-F238E27FC236}">
                <a16:creationId xmlns:a16="http://schemas.microsoft.com/office/drawing/2014/main" id="{7643D16E-A6D3-FC22-1C1C-902093455D43}"/>
              </a:ext>
            </a:extLst>
          </p:cNvPr>
          <p:cNvPicPr>
            <a:picLocks noChangeAspect="1"/>
          </p:cNvPicPr>
          <p:nvPr/>
        </p:nvPicPr>
        <p:blipFill>
          <a:blip r:embed="rId3"/>
          <a:stretch>
            <a:fillRect/>
          </a:stretch>
        </p:blipFill>
        <p:spPr>
          <a:xfrm>
            <a:off x="12818257" y="2803254"/>
            <a:ext cx="3770477" cy="5494960"/>
          </a:xfrm>
          <a:prstGeom prst="rect">
            <a:avLst/>
          </a:prstGeom>
        </p:spPr>
      </p:pic>
      <p:sp>
        <p:nvSpPr>
          <p:cNvPr id="7" name="Content Placeholder 5">
            <a:extLst>
              <a:ext uri="{FF2B5EF4-FFF2-40B4-BE49-F238E27FC236}">
                <a16:creationId xmlns:a16="http://schemas.microsoft.com/office/drawing/2014/main" id="{72843458-718F-4CC8-2C14-1FE88B491169}"/>
              </a:ext>
            </a:extLst>
          </p:cNvPr>
          <p:cNvSpPr txBox="1">
            <a:spLocks/>
          </p:cNvSpPr>
          <p:nvPr/>
        </p:nvSpPr>
        <p:spPr>
          <a:xfrm>
            <a:off x="13873464" y="8399909"/>
            <a:ext cx="3711503" cy="533847"/>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My care team wireframe</a:t>
            </a:r>
          </a:p>
        </p:txBody>
      </p:sp>
      <p:pic>
        <p:nvPicPr>
          <p:cNvPr id="3" name="Graphic 2">
            <a:extLst>
              <a:ext uri="{FF2B5EF4-FFF2-40B4-BE49-F238E27FC236}">
                <a16:creationId xmlns:a16="http://schemas.microsoft.com/office/drawing/2014/main" id="{7B86E049-9566-DD70-3348-A388BA37BEE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047576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Reminders</a:t>
            </a:r>
          </a:p>
        </p:txBody>
      </p:sp>
      <p:sp>
        <p:nvSpPr>
          <p:cNvPr id="4" name="Text Placeholder 3">
            <a:extLst>
              <a:ext uri="{FF2B5EF4-FFF2-40B4-BE49-F238E27FC236}">
                <a16:creationId xmlns:a16="http://schemas.microsoft.com/office/drawing/2014/main" id="{7F740847-2447-CD60-DEB7-7D3FD3069F27}"/>
              </a:ext>
            </a:extLst>
          </p:cNvPr>
          <p:cNvSpPr>
            <a:spLocks noGrp="1"/>
          </p:cNvSpPr>
          <p:nvPr>
            <p:ph type="body" idx="13"/>
          </p:nvPr>
        </p:nvSpPr>
        <p:spPr/>
        <p:txBody>
          <a:bodyPr/>
          <a:lstStyle/>
          <a:p>
            <a:r>
              <a:rPr lang="en-US"/>
              <a:t>Reminders were deemed worthwhile, even if providing just a small convenience. </a:t>
            </a:r>
          </a:p>
        </p:txBody>
      </p:sp>
      <p:sp>
        <p:nvSpPr>
          <p:cNvPr id="12" name="Content Placeholder 11">
            <a:extLst>
              <a:ext uri="{FF2B5EF4-FFF2-40B4-BE49-F238E27FC236}">
                <a16:creationId xmlns:a16="http://schemas.microsoft.com/office/drawing/2014/main" id="{FABBF08E-68E7-826F-1F10-323061E06C55}"/>
              </a:ext>
            </a:extLst>
          </p:cNvPr>
          <p:cNvSpPr>
            <a:spLocks noGrp="1"/>
          </p:cNvSpPr>
          <p:nvPr>
            <p:ph idx="1"/>
          </p:nvPr>
        </p:nvSpPr>
        <p:spPr/>
        <p:txBody>
          <a:bodyPr vert="horz" lIns="93518" tIns="46759" rIns="93518" bIns="46759" numCol="2" spcCol="457200" rtlCol="0" anchor="t">
            <a:normAutofit/>
          </a:bodyPr>
          <a:lstStyle/>
          <a:p>
            <a:pPr marL="0" indent="0">
              <a:buNone/>
            </a:pPr>
            <a:r>
              <a:rPr lang="en-US"/>
              <a:t>Benefits / Drawbacks</a:t>
            </a:r>
          </a:p>
          <a:p>
            <a:pPr marL="342891" indent="-342891">
              <a:buFont typeface="Wingdings" panose="05000000000000000000" pitchFamily="2" charset="2"/>
              <a:buChar char="ü"/>
            </a:pPr>
            <a:r>
              <a:rPr lang="en-US"/>
              <a:t>Encourages user to stay on track</a:t>
            </a:r>
            <a:endParaRPr lang="en-US">
              <a:ea typeface="Open Sans"/>
              <a:cs typeface="Open Sans"/>
            </a:endParaRPr>
          </a:p>
          <a:p>
            <a:pPr marL="342891" indent="-342891">
              <a:buFont typeface="Wingdings" panose="05000000000000000000" pitchFamily="2" charset="2"/>
              <a:buChar char="ü"/>
            </a:pPr>
            <a:r>
              <a:rPr lang="en-US">
                <a:ea typeface="Open Sans"/>
                <a:cs typeface="Open Sans"/>
              </a:rPr>
              <a:t>Integration with medication app could differentiate from standard phone reminders</a:t>
            </a:r>
          </a:p>
          <a:p>
            <a:pPr marL="342891" indent="-342891">
              <a:buFont typeface="Wingdings" panose="05000000000000000000" pitchFamily="2" charset="2"/>
              <a:buChar char="ü"/>
            </a:pPr>
            <a:r>
              <a:rPr lang="en-US">
                <a:ea typeface="Open Sans"/>
                <a:cs typeface="Open Sans"/>
              </a:rPr>
              <a:t>Could sync with existing calendars to support planning</a:t>
            </a:r>
            <a:endParaRPr lang="en-US"/>
          </a:p>
          <a:p>
            <a:pPr marL="342891" indent="-342891">
              <a:buFont typeface="Open Sans" panose="020B0606030504020204" pitchFamily="34" charset="0"/>
              <a:buChar char="x"/>
            </a:pPr>
            <a:r>
              <a:rPr lang="en-US"/>
              <a:t>Redundant to current tools</a:t>
            </a:r>
            <a:endParaRPr lang="en-US">
              <a:ea typeface="Open Sans"/>
              <a:cs typeface="Open Sans"/>
            </a:endParaRPr>
          </a:p>
          <a:p>
            <a:pPr marL="342891" indent="-342891">
              <a:buFont typeface="Open Sans" panose="020B0606030504020204" pitchFamily="34" charset="0"/>
              <a:buChar char="x"/>
            </a:pPr>
            <a:r>
              <a:rPr lang="en-US">
                <a:ea typeface="Open Sans"/>
                <a:cs typeface="Open Sans"/>
              </a:rPr>
              <a:t>Unnecessary for 'simple' treatment regimens</a:t>
            </a:r>
          </a:p>
          <a:p>
            <a:pPr>
              <a:buSzPct val="160000"/>
              <a:buBlip>
                <a:blip r:embed="rId2"/>
              </a:buBlip>
            </a:pPr>
            <a:r>
              <a:rPr lang="en-US" b="0" i="1">
                <a:solidFill>
                  <a:schemeClr val="tx1">
                    <a:lumMod val="65000"/>
                    <a:lumOff val="35000"/>
                  </a:schemeClr>
                </a:solidFill>
              </a:rPr>
              <a:t>“I don't think that this has to be for everyone, but it would be good for those with memory issues or forgetful in general.” –P2</a:t>
            </a:r>
            <a:endParaRPr lang="en-US" i="1">
              <a:solidFill>
                <a:srgbClr val="000000"/>
              </a:solidFill>
              <a:ea typeface="Open Sans"/>
              <a:cs typeface="Open Sans"/>
            </a:endParaRPr>
          </a:p>
          <a:p>
            <a:pPr>
              <a:buSzPct val="160000"/>
              <a:buBlip>
                <a:blip r:embed="rId2"/>
              </a:buBlip>
            </a:pPr>
            <a:r>
              <a:rPr lang="en-US" b="0" i="1">
                <a:solidFill>
                  <a:schemeClr val="tx1">
                    <a:lumMod val="65000"/>
                    <a:lumOff val="35000"/>
                  </a:schemeClr>
                </a:solidFill>
              </a:rPr>
              <a:t>“Anybody who takes medicine on a weekly basis wouldn't use this much. It's simple but it's not necessary... a minor convenience.“ –P9</a:t>
            </a:r>
          </a:p>
          <a:p>
            <a:pPr marL="0" indent="0">
              <a:buNone/>
            </a:pPr>
            <a:endParaRPr lang="en-US" b="0">
              <a:solidFill>
                <a:schemeClr val="tx1">
                  <a:lumMod val="65000"/>
                  <a:lumOff val="35000"/>
                </a:schemeClr>
              </a:solidFill>
            </a:endParaRPr>
          </a:p>
          <a:p>
            <a:pPr marL="351983" lvl="2" indent="0">
              <a:buNone/>
            </a:pPr>
            <a:endParaRPr lang="en-US">
              <a:ea typeface="Open Sans"/>
              <a:cs typeface="Open Sans"/>
            </a:endParaRPr>
          </a:p>
          <a:p>
            <a:pPr marL="342891" indent="-342891"/>
            <a:endParaRPr lang="en-US">
              <a:ea typeface="Open Sans"/>
              <a:cs typeface="Open Sans"/>
            </a:endParaRPr>
          </a:p>
          <a:p>
            <a:pPr marL="0" indent="0">
              <a:buNone/>
            </a:pPr>
            <a:endParaRPr lang="en-US" b="0">
              <a:ea typeface="Open Sans"/>
              <a:cs typeface="Open Sans"/>
            </a:endParaRPr>
          </a:p>
        </p:txBody>
      </p:sp>
      <p:pic>
        <p:nvPicPr>
          <p:cNvPr id="5" name="Picture 4">
            <a:extLst>
              <a:ext uri="{FF2B5EF4-FFF2-40B4-BE49-F238E27FC236}">
                <a16:creationId xmlns:a16="http://schemas.microsoft.com/office/drawing/2014/main" id="{619363FC-9455-0418-7222-3C7B9462C137}"/>
              </a:ext>
            </a:extLst>
          </p:cNvPr>
          <p:cNvPicPr>
            <a:picLocks noChangeAspect="1"/>
          </p:cNvPicPr>
          <p:nvPr/>
        </p:nvPicPr>
        <p:blipFill>
          <a:blip r:embed="rId3"/>
          <a:stretch>
            <a:fillRect/>
          </a:stretch>
        </p:blipFill>
        <p:spPr>
          <a:xfrm>
            <a:off x="12781618" y="2780332"/>
            <a:ext cx="3848420" cy="5553417"/>
          </a:xfrm>
          <a:prstGeom prst="rect">
            <a:avLst/>
          </a:prstGeom>
        </p:spPr>
      </p:pic>
      <p:sp>
        <p:nvSpPr>
          <p:cNvPr id="3" name="Content Placeholder 5">
            <a:extLst>
              <a:ext uri="{FF2B5EF4-FFF2-40B4-BE49-F238E27FC236}">
                <a16:creationId xmlns:a16="http://schemas.microsoft.com/office/drawing/2014/main" id="{4DA4C249-D789-2049-0608-A1F395D980BA}"/>
              </a:ext>
            </a:extLst>
          </p:cNvPr>
          <p:cNvSpPr txBox="1">
            <a:spLocks/>
          </p:cNvSpPr>
          <p:nvPr/>
        </p:nvSpPr>
        <p:spPr>
          <a:xfrm>
            <a:off x="13921421" y="8399909"/>
            <a:ext cx="3711503" cy="533847"/>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Reminder wireframe</a:t>
            </a:r>
          </a:p>
        </p:txBody>
      </p:sp>
      <p:pic>
        <p:nvPicPr>
          <p:cNvPr id="6" name="Graphic 5">
            <a:extLst>
              <a:ext uri="{FF2B5EF4-FFF2-40B4-BE49-F238E27FC236}">
                <a16:creationId xmlns:a16="http://schemas.microsoft.com/office/drawing/2014/main" id="{E1827EAC-6E59-3279-1A43-14D04B5283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683161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Symptom Tracker</a:t>
            </a:r>
          </a:p>
        </p:txBody>
      </p:sp>
      <p:sp>
        <p:nvSpPr>
          <p:cNvPr id="4" name="Text Placeholder 3">
            <a:extLst>
              <a:ext uri="{FF2B5EF4-FFF2-40B4-BE49-F238E27FC236}">
                <a16:creationId xmlns:a16="http://schemas.microsoft.com/office/drawing/2014/main" id="{7F740847-2447-CD60-DEB7-7D3FD3069F27}"/>
              </a:ext>
            </a:extLst>
          </p:cNvPr>
          <p:cNvSpPr>
            <a:spLocks noGrp="1"/>
          </p:cNvSpPr>
          <p:nvPr>
            <p:ph type="body" idx="13"/>
          </p:nvPr>
        </p:nvSpPr>
        <p:spPr/>
        <p:txBody>
          <a:bodyPr/>
          <a:lstStyle/>
          <a:p>
            <a:r>
              <a:rPr lang="en-US"/>
              <a:t>Although the symptom tracker wasn't well received, this was highly influenced by patient indication (i.e., diabetes).</a:t>
            </a:r>
            <a:endParaRPr lang="en-US">
              <a:ea typeface="Open Sans"/>
              <a:cs typeface="Open Sans"/>
            </a:endParaRPr>
          </a:p>
        </p:txBody>
      </p:sp>
      <p:sp>
        <p:nvSpPr>
          <p:cNvPr id="12" name="Content Placeholder 11">
            <a:extLst>
              <a:ext uri="{FF2B5EF4-FFF2-40B4-BE49-F238E27FC236}">
                <a16:creationId xmlns:a16="http://schemas.microsoft.com/office/drawing/2014/main" id="{FABBF08E-68E7-826F-1F10-323061E06C55}"/>
              </a:ext>
            </a:extLst>
          </p:cNvPr>
          <p:cNvSpPr>
            <a:spLocks noGrp="1"/>
          </p:cNvSpPr>
          <p:nvPr>
            <p:ph idx="1"/>
          </p:nvPr>
        </p:nvSpPr>
        <p:spPr>
          <a:xfrm>
            <a:off x="2287949" y="2766579"/>
            <a:ext cx="9538205" cy="6542076"/>
          </a:xfrm>
        </p:spPr>
        <p:txBody>
          <a:bodyPr vert="horz" lIns="93518" tIns="46759" rIns="93518" bIns="46759" numCol="2" spcCol="457200" rtlCol="0" anchor="t">
            <a:normAutofit/>
          </a:bodyPr>
          <a:lstStyle/>
          <a:p>
            <a:pPr marL="0" indent="0">
              <a:buNone/>
            </a:pPr>
            <a:r>
              <a:rPr lang="en-US"/>
              <a:t>Benefits / Drawbacks</a:t>
            </a:r>
          </a:p>
          <a:p>
            <a:pPr marL="342891" indent="-342891">
              <a:buFont typeface="Wingdings" panose="05000000000000000000" pitchFamily="2" charset="2"/>
              <a:buChar char="ü"/>
            </a:pPr>
            <a:r>
              <a:rPr lang="en-US"/>
              <a:t>Could serve to document/ track medication side effects when first starting treatment</a:t>
            </a:r>
            <a:endParaRPr lang="en-US">
              <a:ea typeface="Open Sans"/>
              <a:cs typeface="Open Sans"/>
            </a:endParaRPr>
          </a:p>
          <a:p>
            <a:pPr marL="342891" indent="-342891">
              <a:buFont typeface="Open Sans" panose="020B0606030504020204" pitchFamily="34" charset="0"/>
              <a:buChar char="x"/>
            </a:pPr>
            <a:r>
              <a:rPr lang="en-US"/>
              <a:t>Was often confused with glucose readings, which are documented/ tracked elsewhere</a:t>
            </a:r>
          </a:p>
          <a:p>
            <a:pPr marL="342891" indent="-342891">
              <a:buFont typeface="Open Sans" panose="020B0606030504020204" pitchFamily="34" charset="0"/>
              <a:buChar char="x"/>
            </a:pPr>
            <a:r>
              <a:rPr lang="en-US"/>
              <a:t>Rating scale didn't resonate for diabetes (many felt there are no real "symptoms" of diabetes)</a:t>
            </a:r>
            <a:endParaRPr lang="en-US">
              <a:ea typeface="Open Sans"/>
              <a:cs typeface="Open Sans"/>
            </a:endParaRPr>
          </a:p>
          <a:p>
            <a:pPr marL="342891" indent="-342891">
              <a:buFont typeface="Open Sans" panose="020B0606030504020204" pitchFamily="34" charset="0"/>
              <a:buChar char="x"/>
            </a:pPr>
            <a:r>
              <a:rPr lang="en-US"/>
              <a:t>Freeform text would be time-consuming</a:t>
            </a:r>
            <a:endParaRPr lang="en-US">
              <a:ea typeface="Open Sans"/>
              <a:cs typeface="Open Sans"/>
            </a:endParaRPr>
          </a:p>
          <a:p>
            <a:pPr marL="345821" indent="-292237">
              <a:buSzPct val="160000"/>
              <a:buBlip>
                <a:blip r:embed="rId2"/>
              </a:buBlip>
            </a:pPr>
            <a:r>
              <a:rPr lang="en-US" b="0" i="1">
                <a:solidFill>
                  <a:schemeClr val="tx1">
                    <a:lumMod val="65000"/>
                    <a:lumOff val="35000"/>
                  </a:schemeClr>
                </a:solidFill>
              </a:rPr>
              <a:t>“It doesn't seem like there are good days and bad days with diabetes. It doesn't exactly align. If it was some other medication, like depression, this could be more useful.” –P19</a:t>
            </a:r>
          </a:p>
          <a:p>
            <a:pPr marL="345821" indent="-292237">
              <a:buClr>
                <a:srgbClr val="A6A6A6"/>
              </a:buClr>
              <a:buSzPct val="160000"/>
              <a:buBlip>
                <a:blip r:embed="rId2"/>
              </a:buBlip>
            </a:pPr>
            <a:r>
              <a:rPr lang="en-US" b="0" i="1">
                <a:solidFill>
                  <a:schemeClr val="tx1">
                    <a:lumMod val="65000"/>
                    <a:lumOff val="35000"/>
                  </a:schemeClr>
                </a:solidFill>
              </a:rPr>
              <a:t>“If I didn't need this, I'd want to be able to bypass this.” –P27</a:t>
            </a:r>
          </a:p>
          <a:p>
            <a:pPr marL="640972" lvl="2"/>
            <a:endParaRPr lang="en-US">
              <a:ea typeface="Open Sans"/>
              <a:cs typeface="Open Sans"/>
            </a:endParaRPr>
          </a:p>
          <a:p>
            <a:pPr marL="342891" indent="-342891"/>
            <a:endParaRPr lang="en-US">
              <a:ea typeface="Open Sans"/>
              <a:cs typeface="Open Sans"/>
            </a:endParaRPr>
          </a:p>
          <a:p>
            <a:pPr marL="0" indent="0">
              <a:buNone/>
            </a:pPr>
            <a:endParaRPr lang="en-US" b="0">
              <a:ea typeface="Open Sans"/>
              <a:cs typeface="Open Sans"/>
            </a:endParaRPr>
          </a:p>
          <a:p>
            <a:pPr marL="342891" indent="-342891"/>
            <a:endParaRPr lang="en-US">
              <a:ea typeface="Open Sans"/>
              <a:cs typeface="Open Sans"/>
            </a:endParaRPr>
          </a:p>
        </p:txBody>
      </p:sp>
      <p:pic>
        <p:nvPicPr>
          <p:cNvPr id="5" name="Picture 4">
            <a:extLst>
              <a:ext uri="{FF2B5EF4-FFF2-40B4-BE49-F238E27FC236}">
                <a16:creationId xmlns:a16="http://schemas.microsoft.com/office/drawing/2014/main" id="{285A5E70-C979-A4DF-B599-FF2D0204326F}"/>
              </a:ext>
            </a:extLst>
          </p:cNvPr>
          <p:cNvPicPr>
            <a:picLocks noChangeAspect="1"/>
          </p:cNvPicPr>
          <p:nvPr/>
        </p:nvPicPr>
        <p:blipFill>
          <a:blip r:embed="rId3"/>
          <a:stretch>
            <a:fillRect/>
          </a:stretch>
        </p:blipFill>
        <p:spPr>
          <a:xfrm>
            <a:off x="12790751" y="2802160"/>
            <a:ext cx="3819192" cy="5592388"/>
          </a:xfrm>
          <a:prstGeom prst="rect">
            <a:avLst/>
          </a:prstGeom>
        </p:spPr>
      </p:pic>
      <p:sp>
        <p:nvSpPr>
          <p:cNvPr id="3" name="Content Placeholder 5">
            <a:extLst>
              <a:ext uri="{FF2B5EF4-FFF2-40B4-BE49-F238E27FC236}">
                <a16:creationId xmlns:a16="http://schemas.microsoft.com/office/drawing/2014/main" id="{B2202A90-636F-939C-54B1-3CE0703CF5B1}"/>
              </a:ext>
            </a:extLst>
          </p:cNvPr>
          <p:cNvSpPr txBox="1">
            <a:spLocks/>
          </p:cNvSpPr>
          <p:nvPr/>
        </p:nvSpPr>
        <p:spPr>
          <a:xfrm>
            <a:off x="13669643" y="8399909"/>
            <a:ext cx="3711503" cy="533847"/>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Symptom tracker wireframe</a:t>
            </a:r>
          </a:p>
        </p:txBody>
      </p:sp>
      <p:pic>
        <p:nvPicPr>
          <p:cNvPr id="6" name="Graphic 5">
            <a:extLst>
              <a:ext uri="{FF2B5EF4-FFF2-40B4-BE49-F238E27FC236}">
                <a16:creationId xmlns:a16="http://schemas.microsoft.com/office/drawing/2014/main" id="{E8F25515-58CD-C644-4A40-EC67C6BC20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3992236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Community</a:t>
            </a:r>
          </a:p>
        </p:txBody>
      </p:sp>
      <p:sp>
        <p:nvSpPr>
          <p:cNvPr id="4" name="Text Placeholder 3">
            <a:extLst>
              <a:ext uri="{FF2B5EF4-FFF2-40B4-BE49-F238E27FC236}">
                <a16:creationId xmlns:a16="http://schemas.microsoft.com/office/drawing/2014/main" id="{7F740847-2447-CD60-DEB7-7D3FD3069F27}"/>
              </a:ext>
            </a:extLst>
          </p:cNvPr>
          <p:cNvSpPr>
            <a:spLocks noGrp="1"/>
          </p:cNvSpPr>
          <p:nvPr>
            <p:ph type="body" idx="13"/>
          </p:nvPr>
        </p:nvSpPr>
        <p:spPr/>
        <p:txBody>
          <a:bodyPr/>
          <a:lstStyle/>
          <a:p>
            <a:r>
              <a:rPr lang="en-US"/>
              <a:t>Many shared the sentiment that the community feature 'could be helpful for others but not me.'</a:t>
            </a:r>
          </a:p>
        </p:txBody>
      </p:sp>
      <p:sp>
        <p:nvSpPr>
          <p:cNvPr id="12" name="Content Placeholder 11">
            <a:extLst>
              <a:ext uri="{FF2B5EF4-FFF2-40B4-BE49-F238E27FC236}">
                <a16:creationId xmlns:a16="http://schemas.microsoft.com/office/drawing/2014/main" id="{FABBF08E-68E7-826F-1F10-323061E06C55}"/>
              </a:ext>
            </a:extLst>
          </p:cNvPr>
          <p:cNvSpPr>
            <a:spLocks noGrp="1"/>
          </p:cNvSpPr>
          <p:nvPr>
            <p:ph idx="1"/>
          </p:nvPr>
        </p:nvSpPr>
        <p:spPr/>
        <p:txBody>
          <a:bodyPr vert="horz" lIns="93518" tIns="46759" rIns="93518" bIns="46759" numCol="2" spcCol="457200" rtlCol="0" anchor="t">
            <a:normAutofit/>
          </a:bodyPr>
          <a:lstStyle/>
          <a:p>
            <a:pPr marL="0" indent="0">
              <a:buNone/>
            </a:pPr>
            <a:r>
              <a:rPr lang="en-US"/>
              <a:t>Benefits / Drawbacks</a:t>
            </a:r>
          </a:p>
          <a:p>
            <a:pPr marL="342891" indent="-342891">
              <a:buFont typeface="Open Sans" panose="020B0606030504020204" pitchFamily="34" charset="0"/>
              <a:buChar char="x"/>
            </a:pPr>
            <a:r>
              <a:rPr lang="en-US"/>
              <a:t>Could be a resource for FAQs (e.g., 'what to expect' or 'traveling with </a:t>
            </a:r>
            <a:r>
              <a:rPr lang="en-US" err="1"/>
              <a:t>Tranzium</a:t>
            </a:r>
            <a:r>
              <a:rPr lang="en-US"/>
              <a:t>')</a:t>
            </a:r>
          </a:p>
          <a:p>
            <a:pPr marL="342891" indent="-342891">
              <a:buFont typeface="Open Sans" panose="020B0606030504020204" pitchFamily="34" charset="0"/>
              <a:buChar char="x"/>
            </a:pPr>
            <a:r>
              <a:rPr lang="en-US"/>
              <a:t>Highly dependent on comfort level/ current use of online forums and social media</a:t>
            </a:r>
            <a:endParaRPr lang="en-US">
              <a:ea typeface="Open Sans"/>
              <a:cs typeface="Open Sans"/>
            </a:endParaRPr>
          </a:p>
          <a:p>
            <a:pPr marL="342891" indent="-342891">
              <a:buFont typeface="Open Sans" panose="020B0606030504020204" pitchFamily="34" charset="0"/>
              <a:buChar char="x"/>
            </a:pPr>
            <a:r>
              <a:rPr lang="en-US"/>
              <a:t>Potentially unreliable information</a:t>
            </a:r>
            <a:endParaRPr lang="en-US">
              <a:ea typeface="Open Sans"/>
              <a:cs typeface="Open Sans"/>
            </a:endParaRPr>
          </a:p>
          <a:p>
            <a:pPr marL="342891" indent="-342891">
              <a:buFont typeface="Open Sans" panose="020B0606030504020204" pitchFamily="34" charset="0"/>
              <a:buChar char="x"/>
            </a:pPr>
            <a:r>
              <a:rPr lang="en-US"/>
              <a:t>Privacy concerns</a:t>
            </a:r>
            <a:endParaRPr lang="en-US">
              <a:ea typeface="Open Sans"/>
              <a:cs typeface="Open Sans"/>
            </a:endParaRPr>
          </a:p>
          <a:p>
            <a:pPr>
              <a:buSzPct val="160000"/>
              <a:buBlip>
                <a:blip r:embed="rId2"/>
              </a:buBlip>
            </a:pPr>
            <a:r>
              <a:rPr lang="en-US" b="0" i="1">
                <a:solidFill>
                  <a:schemeClr val="tx1">
                    <a:lumMod val="65000"/>
                    <a:lumOff val="35000"/>
                  </a:schemeClr>
                </a:solidFill>
              </a:rPr>
              <a:t>“There are different things that might come up. If you forget a dose, you can see what other people do in the situation.” –P24</a:t>
            </a:r>
          </a:p>
          <a:p>
            <a:pPr>
              <a:buSzPct val="160000"/>
              <a:buBlip>
                <a:blip r:embed="rId2"/>
              </a:buBlip>
            </a:pPr>
            <a:r>
              <a:rPr lang="en-US" b="0" i="1">
                <a:solidFill>
                  <a:schemeClr val="tx1">
                    <a:lumMod val="65000"/>
                    <a:lumOff val="35000"/>
                  </a:schemeClr>
                </a:solidFill>
              </a:rPr>
              <a:t>“I would only use this if I felt I wasn't getting answers from my doctors. However, if I have good communication with her, I don't need this.” –P14</a:t>
            </a:r>
          </a:p>
          <a:p>
            <a:pPr marL="640972" lvl="2">
              <a:buFont typeface="Open Sans" panose="020B0606030504020204" pitchFamily="34" charset="0"/>
              <a:buChar char="x"/>
            </a:pPr>
            <a:endParaRPr lang="en-US">
              <a:ea typeface="Open Sans"/>
              <a:cs typeface="Open Sans"/>
            </a:endParaRPr>
          </a:p>
          <a:p>
            <a:pPr marL="342891" indent="-342891"/>
            <a:endParaRPr lang="en-US">
              <a:ea typeface="Open Sans"/>
              <a:cs typeface="Open Sans"/>
            </a:endParaRPr>
          </a:p>
          <a:p>
            <a:pPr marL="342891" indent="-342891"/>
            <a:endParaRPr lang="en-US">
              <a:ea typeface="Open Sans"/>
              <a:cs typeface="Open Sans"/>
            </a:endParaRPr>
          </a:p>
          <a:p>
            <a:pPr marL="0" indent="0">
              <a:buNone/>
            </a:pPr>
            <a:endParaRPr lang="en-US" b="0">
              <a:ea typeface="Open Sans"/>
              <a:cs typeface="Open Sans"/>
            </a:endParaRPr>
          </a:p>
        </p:txBody>
      </p:sp>
      <p:pic>
        <p:nvPicPr>
          <p:cNvPr id="5" name="Picture 4">
            <a:extLst>
              <a:ext uri="{FF2B5EF4-FFF2-40B4-BE49-F238E27FC236}">
                <a16:creationId xmlns:a16="http://schemas.microsoft.com/office/drawing/2014/main" id="{666731DB-972C-A250-2C91-A1F032264DE4}"/>
              </a:ext>
            </a:extLst>
          </p:cNvPr>
          <p:cNvPicPr>
            <a:picLocks noChangeAspect="1"/>
          </p:cNvPicPr>
          <p:nvPr/>
        </p:nvPicPr>
        <p:blipFill>
          <a:blip r:embed="rId3"/>
          <a:stretch>
            <a:fillRect/>
          </a:stretch>
        </p:blipFill>
        <p:spPr>
          <a:xfrm>
            <a:off x="12812570" y="2803254"/>
            <a:ext cx="3789963" cy="5543674"/>
          </a:xfrm>
          <a:prstGeom prst="rect">
            <a:avLst/>
          </a:prstGeom>
        </p:spPr>
      </p:pic>
      <p:sp>
        <p:nvSpPr>
          <p:cNvPr id="3" name="Content Placeholder 5">
            <a:extLst>
              <a:ext uri="{FF2B5EF4-FFF2-40B4-BE49-F238E27FC236}">
                <a16:creationId xmlns:a16="http://schemas.microsoft.com/office/drawing/2014/main" id="{33E4C28F-C158-9E26-7C41-716F81CED1D4}"/>
              </a:ext>
            </a:extLst>
          </p:cNvPr>
          <p:cNvSpPr txBox="1">
            <a:spLocks/>
          </p:cNvSpPr>
          <p:nvPr/>
        </p:nvSpPr>
        <p:spPr>
          <a:xfrm>
            <a:off x="13897442" y="8399909"/>
            <a:ext cx="3711503" cy="533847"/>
          </a:xfrm>
          <a:prstGeom prst="rect">
            <a:avLst/>
          </a:prstGeom>
        </p:spPr>
        <p:txBody>
          <a:bodyPr vert="horz" lIns="93518" tIns="46759" rIns="93518" bIns="46759" rtlCol="0">
            <a:normAutofit/>
          </a:bodyPr>
          <a:lstStyle>
            <a:lvl1pPr marL="0" indent="0" algn="l" defTabSz="1341150" rtl="0" eaLnBrk="1" latinLnBrk="0" hangingPunct="1">
              <a:lnSpc>
                <a:spcPct val="90000"/>
              </a:lnSpc>
              <a:spcBef>
                <a:spcPts val="1467"/>
              </a:spcBef>
              <a:buFont typeface="Arial" panose="020B0604020202020204" pitchFamily="34" charset="0"/>
              <a:buNone/>
              <a:defRPr sz="1200" b="0" i="1" kern="1200">
                <a:solidFill>
                  <a:schemeClr val="bg1">
                    <a:lumMod val="50000"/>
                  </a:schemeClr>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bg1">
                    <a:lumMod val="6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Font typeface="Segoe MDL2 Assets" panose="050A0102010101010101" pitchFamily="18" charset="0"/>
              <a:buChar char=""/>
              <a:tabLst>
                <a:tab pos="517525" algn="l"/>
              </a:tabLst>
              <a:defRPr sz="1800" kern="1200">
                <a:solidFill>
                  <a:schemeClr val="bg1">
                    <a:lumMod val="6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defTabSz="1371594">
              <a:spcBef>
                <a:spcPts val="1500"/>
              </a:spcBef>
              <a:buClrTx/>
            </a:pPr>
            <a:r>
              <a:rPr lang="en-US" sz="1227">
                <a:solidFill>
                  <a:prstClr val="white">
                    <a:lumMod val="50000"/>
                  </a:prstClr>
                </a:solidFill>
                <a:latin typeface="Open Sans"/>
              </a:rPr>
              <a:t>Community wireframe</a:t>
            </a:r>
          </a:p>
        </p:txBody>
      </p:sp>
      <p:pic>
        <p:nvPicPr>
          <p:cNvPr id="6" name="Graphic 5">
            <a:extLst>
              <a:ext uri="{FF2B5EF4-FFF2-40B4-BE49-F238E27FC236}">
                <a16:creationId xmlns:a16="http://schemas.microsoft.com/office/drawing/2014/main" id="{9D2E18F6-0859-F1D4-08CE-BBAB855E85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898280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Features</a:t>
            </a:r>
          </a:p>
        </p:txBody>
      </p:sp>
      <p:sp>
        <p:nvSpPr>
          <p:cNvPr id="5" name="Rectangle 4">
            <a:extLst>
              <a:ext uri="{FF2B5EF4-FFF2-40B4-BE49-F238E27FC236}">
                <a16:creationId xmlns:a16="http://schemas.microsoft.com/office/drawing/2014/main" id="{FDE4D04E-B076-3349-87DF-84387D764614}"/>
              </a:ext>
            </a:extLst>
          </p:cNvPr>
          <p:cNvSpPr/>
          <p:nvPr/>
        </p:nvSpPr>
        <p:spPr>
          <a:xfrm>
            <a:off x="2287948" y="1450057"/>
            <a:ext cx="9585614" cy="6462211"/>
          </a:xfrm>
          <a:prstGeom prst="rect">
            <a:avLst/>
          </a:prstGeom>
          <a:solidFill>
            <a:srgbClr val="FBF4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6" name="Content Placeholder 2">
            <a:extLst>
              <a:ext uri="{FF2B5EF4-FFF2-40B4-BE49-F238E27FC236}">
                <a16:creationId xmlns:a16="http://schemas.microsoft.com/office/drawing/2014/main" id="{611BE652-3E55-3308-6D3C-44CA908E1FC0}"/>
              </a:ext>
            </a:extLst>
          </p:cNvPr>
          <p:cNvSpPr txBox="1">
            <a:spLocks/>
          </p:cNvSpPr>
          <p:nvPr/>
        </p:nvSpPr>
        <p:spPr>
          <a:xfrm>
            <a:off x="2519795" y="1728311"/>
            <a:ext cx="9070996" cy="6310049"/>
          </a:xfrm>
          <a:prstGeom prst="rect">
            <a:avLst/>
          </a:prstGeom>
        </p:spPr>
        <p:txBody>
          <a:bodyPr vert="horz" lIns="93518" tIns="46759" rIns="93518" bIns="46759" numCol="1" spcCol="457200" rtlCol="0">
            <a:normAutofit fontScale="55000" lnSpcReduction="20000"/>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tx1">
                    <a:lumMod val="65000"/>
                    <a:lumOff val="3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SzPct val="160000"/>
              <a:buFontTx/>
              <a:buBlip>
                <a:blip r:embed="rId2"/>
              </a:buBlip>
              <a:tabLst>
                <a:tab pos="517525" algn="l"/>
              </a:tabLst>
              <a:defRPr sz="1800" kern="1200">
                <a:solidFill>
                  <a:schemeClr val="tx1">
                    <a:lumMod val="65000"/>
                    <a:lumOff val="3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spcBef>
                <a:spcPts val="1500"/>
              </a:spcBef>
              <a:buClrTx/>
              <a:buNone/>
            </a:pPr>
            <a:r>
              <a:rPr lang="en-US" sz="3375" dirty="0">
                <a:solidFill>
                  <a:prstClr val="black"/>
                </a:solidFill>
                <a:latin typeface="Open Sans"/>
              </a:rPr>
              <a:t>Recommendations</a:t>
            </a:r>
            <a:endParaRPr lang="en-US" sz="3375" b="0" dirty="0">
              <a:solidFill>
                <a:prstClr val="black"/>
              </a:solidFill>
              <a:latin typeface="Open Sans"/>
            </a:endParaRPr>
          </a:p>
          <a:p>
            <a:pPr marL="342899" indent="-342899" defTabSz="1371594">
              <a:spcBef>
                <a:spcPts val="1500"/>
              </a:spcBef>
              <a:spcAft>
                <a:spcPts val="614"/>
              </a:spcAft>
              <a:buClrTx/>
            </a:pPr>
            <a:r>
              <a:rPr lang="en-US" sz="3375" b="0" dirty="0">
                <a:solidFill>
                  <a:prstClr val="black"/>
                </a:solidFill>
                <a:latin typeface="Open Sans"/>
              </a:rPr>
              <a:t>Consider pursuing all five features explored; with RX Refill, My Care Team and Reminders prioritized.</a:t>
            </a:r>
          </a:p>
          <a:p>
            <a:pPr marL="342899" indent="-342899" defTabSz="1371594">
              <a:spcBef>
                <a:spcPts val="1500"/>
              </a:spcBef>
              <a:spcAft>
                <a:spcPts val="614"/>
              </a:spcAft>
              <a:buClrTx/>
            </a:pPr>
            <a:r>
              <a:rPr lang="en-US" sz="3375" b="0" dirty="0">
                <a:solidFill>
                  <a:prstClr val="black"/>
                </a:solidFill>
                <a:latin typeface="Open Sans"/>
              </a:rPr>
              <a:t>Consider including additional informational features such as onboarding (e.g., getting started with </a:t>
            </a:r>
            <a:r>
              <a:rPr lang="en-US" sz="3375" b="0" dirty="0" err="1">
                <a:solidFill>
                  <a:prstClr val="black"/>
                </a:solidFill>
                <a:latin typeface="Open Sans"/>
              </a:rPr>
              <a:t>Tranzium</a:t>
            </a:r>
            <a:r>
              <a:rPr lang="en-US" sz="3375" b="0" dirty="0">
                <a:solidFill>
                  <a:prstClr val="black"/>
                </a:solidFill>
                <a:latin typeface="Open Sans"/>
              </a:rPr>
              <a:t>) and FAQs.</a:t>
            </a:r>
          </a:p>
          <a:p>
            <a:pPr marL="342899" indent="-342899" defTabSz="1371594">
              <a:spcBef>
                <a:spcPts val="1500"/>
              </a:spcBef>
              <a:spcAft>
                <a:spcPts val="614"/>
              </a:spcAft>
              <a:buClrTx/>
            </a:pPr>
            <a:endParaRPr lang="en-US" sz="3375" b="0" dirty="0">
              <a:solidFill>
                <a:prstClr val="black"/>
              </a:solidFill>
              <a:latin typeface="Open Sans"/>
            </a:endParaRPr>
          </a:p>
          <a:p>
            <a:pPr marL="0" indent="0" defTabSz="1371594">
              <a:lnSpc>
                <a:spcPct val="100000"/>
              </a:lnSpc>
              <a:spcBef>
                <a:spcPts val="614"/>
              </a:spcBef>
              <a:spcAft>
                <a:spcPts val="614"/>
              </a:spcAft>
              <a:buClrTx/>
              <a:buNone/>
            </a:pPr>
            <a:r>
              <a:rPr lang="en-US" sz="3375" dirty="0">
                <a:solidFill>
                  <a:prstClr val="black"/>
                </a:solidFill>
                <a:latin typeface="Open Sans"/>
              </a:rPr>
              <a:t>RX Refill</a:t>
            </a:r>
          </a:p>
          <a:p>
            <a:pPr marL="342899" indent="-342899" defTabSz="1371594">
              <a:lnSpc>
                <a:spcPct val="100000"/>
              </a:lnSpc>
              <a:spcBef>
                <a:spcPts val="614"/>
              </a:spcBef>
              <a:spcAft>
                <a:spcPts val="614"/>
              </a:spcAft>
              <a:buClrTx/>
            </a:pPr>
            <a:r>
              <a:rPr lang="en-US" sz="3375" b="0" dirty="0">
                <a:solidFill>
                  <a:prstClr val="black"/>
                </a:solidFill>
                <a:latin typeface="Open Sans"/>
              </a:rPr>
              <a:t>Seek ways to link with pharmacy apps to provide up-to-date information regarding refills (e.g., confirm ready for pick-up).</a:t>
            </a:r>
          </a:p>
          <a:p>
            <a:pPr marL="342899" indent="-342899" defTabSz="1371594">
              <a:lnSpc>
                <a:spcPct val="100000"/>
              </a:lnSpc>
              <a:spcBef>
                <a:spcPts val="614"/>
              </a:spcBef>
              <a:spcAft>
                <a:spcPts val="614"/>
              </a:spcAft>
              <a:buClrTx/>
            </a:pPr>
            <a:r>
              <a:rPr lang="en-US" sz="3375" b="0" dirty="0">
                <a:solidFill>
                  <a:prstClr val="black"/>
                </a:solidFill>
                <a:latin typeface="Open Sans"/>
              </a:rPr>
              <a:t>If unable to link to one’s pharmacy, explore ways to provide refill information with as little user input as possible (next refill due).</a:t>
            </a:r>
          </a:p>
          <a:p>
            <a:pPr marL="0" indent="0" defTabSz="1371594">
              <a:lnSpc>
                <a:spcPct val="100000"/>
              </a:lnSpc>
              <a:spcBef>
                <a:spcPts val="614"/>
              </a:spcBef>
              <a:spcAft>
                <a:spcPts val="614"/>
              </a:spcAft>
              <a:buClrTx/>
              <a:buNone/>
            </a:pPr>
            <a:r>
              <a:rPr lang="en-US" sz="3375" dirty="0">
                <a:solidFill>
                  <a:prstClr val="black"/>
                </a:solidFill>
                <a:latin typeface="Open Sans"/>
              </a:rPr>
              <a:t>My Care Team</a:t>
            </a:r>
          </a:p>
          <a:p>
            <a:pPr marL="342899" indent="-342899" defTabSz="1371594">
              <a:lnSpc>
                <a:spcPct val="100000"/>
              </a:lnSpc>
              <a:spcBef>
                <a:spcPts val="614"/>
              </a:spcBef>
              <a:spcAft>
                <a:spcPts val="614"/>
              </a:spcAft>
              <a:buClrTx/>
            </a:pPr>
            <a:r>
              <a:rPr lang="en-US" sz="3375" b="0" dirty="0">
                <a:solidFill>
                  <a:prstClr val="black"/>
                </a:solidFill>
                <a:latin typeface="Open Sans"/>
              </a:rPr>
              <a:t>Explore ways to facilitate “quick access” to relevant contacts and/ or HCPs.</a:t>
            </a:r>
          </a:p>
          <a:p>
            <a:pPr marL="342899" indent="-342899" defTabSz="1371594">
              <a:lnSpc>
                <a:spcPct val="100000"/>
              </a:lnSpc>
              <a:spcBef>
                <a:spcPts val="614"/>
              </a:spcBef>
              <a:spcAft>
                <a:spcPts val="614"/>
              </a:spcAft>
              <a:buClrTx/>
            </a:pPr>
            <a:r>
              <a:rPr lang="en-US" sz="3375" b="0" dirty="0">
                <a:solidFill>
                  <a:prstClr val="black"/>
                </a:solidFill>
                <a:latin typeface="Open Sans"/>
              </a:rPr>
              <a:t>Consider enabling data sharing with these contacts – note that format and frequency (of sharing </a:t>
            </a:r>
            <a:r>
              <a:rPr lang="en-US" sz="3375" b="0" i="1" dirty="0">
                <a:solidFill>
                  <a:prstClr val="black"/>
                </a:solidFill>
                <a:latin typeface="Open Sans"/>
              </a:rPr>
              <a:t>and</a:t>
            </a:r>
            <a:r>
              <a:rPr lang="en-US" sz="3375" b="0" dirty="0">
                <a:solidFill>
                  <a:prstClr val="black"/>
                </a:solidFill>
                <a:latin typeface="Open Sans"/>
              </a:rPr>
              <a:t> viewing) may introduce questions/ concerns.</a:t>
            </a:r>
          </a:p>
          <a:p>
            <a:pPr marL="342899" indent="-342899" defTabSz="1371594">
              <a:lnSpc>
                <a:spcPct val="100000"/>
              </a:lnSpc>
              <a:spcBef>
                <a:spcPts val="614"/>
              </a:spcBef>
              <a:spcAft>
                <a:spcPts val="614"/>
              </a:spcAft>
              <a:buClrTx/>
            </a:pPr>
            <a:r>
              <a:rPr lang="en-US" sz="3375" b="0" dirty="0">
                <a:solidFill>
                  <a:prstClr val="black"/>
                </a:solidFill>
                <a:latin typeface="Open Sans"/>
              </a:rPr>
              <a:t>Alternatively, consider a view designed for data sharing with an HCP during an appointment.</a:t>
            </a:r>
          </a:p>
          <a:p>
            <a:pPr marL="342899" indent="-342899" defTabSz="1371594">
              <a:spcBef>
                <a:spcPts val="1500"/>
              </a:spcBef>
              <a:spcAft>
                <a:spcPts val="614"/>
              </a:spcAft>
              <a:buClrTx/>
            </a:pPr>
            <a:endParaRPr lang="en-US" sz="1841" b="0" dirty="0">
              <a:solidFill>
                <a:prstClr val="black"/>
              </a:solidFill>
              <a:latin typeface="Open Sans"/>
            </a:endParaRPr>
          </a:p>
          <a:p>
            <a:pPr marL="342899" indent="-342899" defTabSz="1371594">
              <a:spcBef>
                <a:spcPts val="1500"/>
              </a:spcBef>
              <a:buClrTx/>
            </a:pPr>
            <a:endParaRPr lang="en-US" sz="1841" b="0" dirty="0">
              <a:solidFill>
                <a:prstClr val="black"/>
              </a:solidFill>
              <a:latin typeface="Open Sans"/>
            </a:endParaRPr>
          </a:p>
        </p:txBody>
      </p:sp>
      <p:pic>
        <p:nvPicPr>
          <p:cNvPr id="3" name="Graphic 2">
            <a:extLst>
              <a:ext uri="{FF2B5EF4-FFF2-40B4-BE49-F238E27FC236}">
                <a16:creationId xmlns:a16="http://schemas.microsoft.com/office/drawing/2014/main" id="{FB8555F8-D503-2EF9-8982-87A73BD283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4856048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88C6F-0851-9EE1-5D22-61A198C5A733}"/>
              </a:ext>
            </a:extLst>
          </p:cNvPr>
          <p:cNvSpPr>
            <a:spLocks noGrp="1"/>
          </p:cNvSpPr>
          <p:nvPr>
            <p:ph type="title"/>
          </p:nvPr>
        </p:nvSpPr>
        <p:spPr/>
        <p:txBody>
          <a:bodyPr/>
          <a:lstStyle/>
          <a:p>
            <a:r>
              <a:rPr lang="en-US"/>
              <a:t>Features Cont’d</a:t>
            </a:r>
          </a:p>
        </p:txBody>
      </p:sp>
      <p:sp>
        <p:nvSpPr>
          <p:cNvPr id="5" name="Rectangle 4">
            <a:extLst>
              <a:ext uri="{FF2B5EF4-FFF2-40B4-BE49-F238E27FC236}">
                <a16:creationId xmlns:a16="http://schemas.microsoft.com/office/drawing/2014/main" id="{FDE4D04E-B076-3349-87DF-84387D764614}"/>
              </a:ext>
            </a:extLst>
          </p:cNvPr>
          <p:cNvSpPr/>
          <p:nvPr/>
        </p:nvSpPr>
        <p:spPr>
          <a:xfrm>
            <a:off x="2287948" y="1450058"/>
            <a:ext cx="9585614" cy="6050880"/>
          </a:xfrm>
          <a:prstGeom prst="rect">
            <a:avLst/>
          </a:prstGeom>
          <a:solidFill>
            <a:srgbClr val="FBF4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sp>
        <p:nvSpPr>
          <p:cNvPr id="6" name="Content Placeholder 2">
            <a:extLst>
              <a:ext uri="{FF2B5EF4-FFF2-40B4-BE49-F238E27FC236}">
                <a16:creationId xmlns:a16="http://schemas.microsoft.com/office/drawing/2014/main" id="{611BE652-3E55-3308-6D3C-44CA908E1FC0}"/>
              </a:ext>
            </a:extLst>
          </p:cNvPr>
          <p:cNvSpPr txBox="1">
            <a:spLocks/>
          </p:cNvSpPr>
          <p:nvPr/>
        </p:nvSpPr>
        <p:spPr>
          <a:xfrm>
            <a:off x="2519795" y="1728311"/>
            <a:ext cx="9070996" cy="5075098"/>
          </a:xfrm>
          <a:prstGeom prst="rect">
            <a:avLst/>
          </a:prstGeom>
        </p:spPr>
        <p:txBody>
          <a:bodyPr vert="horz" lIns="93518" tIns="46759" rIns="93518" bIns="46759" numCol="1" spcCol="457200" rtlCol="0">
            <a:normAutofit lnSpcReduction="10000"/>
          </a:bodyPr>
          <a:lstStyle>
            <a:lvl1pPr marL="335288" indent="-335288" algn="l" defTabSz="1341150" rtl="0" eaLnBrk="1" latinLnBrk="0" hangingPunct="1">
              <a:lnSpc>
                <a:spcPct val="90000"/>
              </a:lnSpc>
              <a:spcBef>
                <a:spcPts val="1467"/>
              </a:spcBef>
              <a:buFont typeface="Arial" panose="020B0604020202020204" pitchFamily="34" charset="0"/>
              <a:buChar char="•"/>
              <a:defRPr sz="1800" b="1" kern="1200">
                <a:solidFill>
                  <a:schemeClr val="tx1"/>
                </a:solidFill>
                <a:latin typeface="+mn-lt"/>
                <a:ea typeface="+mn-ea"/>
                <a:cs typeface="+mn-cs"/>
              </a:defRPr>
            </a:lvl1pPr>
            <a:lvl2pPr marL="344488" indent="-344488" algn="l" defTabSz="1341150" rtl="0" eaLnBrk="1" latinLnBrk="0" hangingPunct="1">
              <a:lnSpc>
                <a:spcPct val="90000"/>
              </a:lnSpc>
              <a:spcBef>
                <a:spcPts val="733"/>
              </a:spcBef>
              <a:buClr>
                <a:schemeClr val="accent6"/>
              </a:buClr>
              <a:buFont typeface="SAPGUI-Icons" panose="02000503000000000000" pitchFamily="2" charset="0"/>
              <a:buChar char=""/>
              <a:defRPr sz="1800" kern="1200">
                <a:solidFill>
                  <a:schemeClr val="accent6"/>
                </a:solidFill>
                <a:latin typeface="+mn-lt"/>
                <a:ea typeface="+mn-ea"/>
                <a:cs typeface="+mn-cs"/>
              </a:defRPr>
            </a:lvl2pPr>
            <a:lvl3pPr marL="627063" indent="-282575" algn="l" defTabSz="1341150" rtl="0" eaLnBrk="1" latinLnBrk="0" hangingPunct="1">
              <a:lnSpc>
                <a:spcPct val="90000"/>
              </a:lnSpc>
              <a:spcBef>
                <a:spcPts val="733"/>
              </a:spcBef>
              <a:buClr>
                <a:schemeClr val="bg1">
                  <a:lumMod val="65000"/>
                </a:schemeClr>
              </a:buClr>
              <a:buSzPct val="120000"/>
              <a:buFont typeface="Wingdings 3" panose="05040102010807070707" pitchFamily="18" charset="2"/>
              <a:buChar char="P"/>
              <a:defRPr sz="1800" kern="1200">
                <a:solidFill>
                  <a:schemeClr val="tx1">
                    <a:lumMod val="65000"/>
                    <a:lumOff val="35000"/>
                  </a:schemeClr>
                </a:solidFill>
                <a:latin typeface="+mn-lt"/>
                <a:ea typeface="+mn-ea"/>
                <a:cs typeface="+mn-cs"/>
              </a:defRPr>
            </a:lvl3pPr>
            <a:lvl4pPr marL="344488" indent="-344488" algn="l" defTabSz="1341150" rtl="0" eaLnBrk="1" latinLnBrk="0" hangingPunct="1">
              <a:lnSpc>
                <a:spcPct val="90000"/>
              </a:lnSpc>
              <a:spcBef>
                <a:spcPts val="733"/>
              </a:spcBef>
              <a:buClr>
                <a:schemeClr val="bg1">
                  <a:lumMod val="65000"/>
                </a:schemeClr>
              </a:buClr>
              <a:buSzPct val="160000"/>
              <a:buFontTx/>
              <a:buBlip>
                <a:blip r:embed="rId2"/>
              </a:buBlip>
              <a:tabLst>
                <a:tab pos="517525" algn="l"/>
              </a:tabLst>
              <a:defRPr sz="1800" kern="1200">
                <a:solidFill>
                  <a:schemeClr val="tx1">
                    <a:lumMod val="65000"/>
                    <a:lumOff val="35000"/>
                  </a:schemeClr>
                </a:solidFill>
                <a:latin typeface="+mn-lt"/>
                <a:ea typeface="+mn-ea"/>
                <a:cs typeface="+mn-cs"/>
              </a:defRPr>
            </a:lvl4pPr>
            <a:lvl5pPr marL="627063" indent="-282575" algn="l" defTabSz="1341150" rtl="0" eaLnBrk="1" latinLnBrk="0" hangingPunct="1">
              <a:lnSpc>
                <a:spcPct val="90000"/>
              </a:lnSpc>
              <a:spcBef>
                <a:spcPts val="733"/>
              </a:spcBef>
              <a:buClr>
                <a:schemeClr val="bg2">
                  <a:lumMod val="90000"/>
                </a:schemeClr>
              </a:buClr>
              <a:buSzPct val="100000"/>
              <a:buFont typeface="SAPGUI-Belize-Icons" panose="02000503000000000000" pitchFamily="2" charset="0"/>
              <a:buChar char=""/>
              <a:defRPr sz="1600" i="1" kern="1200">
                <a:solidFill>
                  <a:schemeClr val="bg2"/>
                </a:solidFill>
                <a:latin typeface="+mn-lt"/>
                <a:ea typeface="+mn-ea"/>
                <a:cs typeface="+mn-cs"/>
              </a:defRPr>
            </a:lvl5pPr>
            <a:lvl6pPr marL="0" indent="0" algn="l" defTabSz="1341150" rtl="0" eaLnBrk="1" latinLnBrk="0" hangingPunct="1">
              <a:lnSpc>
                <a:spcPct val="90000"/>
              </a:lnSpc>
              <a:spcBef>
                <a:spcPts val="733"/>
              </a:spcBef>
              <a:buFont typeface="Arial" panose="020B0604020202020204" pitchFamily="34" charset="0"/>
              <a:buNone/>
              <a:defRPr sz="180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defTabSz="1371594">
              <a:lnSpc>
                <a:spcPct val="100000"/>
              </a:lnSpc>
              <a:spcBef>
                <a:spcPts val="614"/>
              </a:spcBef>
              <a:spcAft>
                <a:spcPts val="614"/>
              </a:spcAft>
              <a:buClrTx/>
              <a:buNone/>
            </a:pPr>
            <a:r>
              <a:rPr lang="en-US" sz="1841">
                <a:solidFill>
                  <a:prstClr val="black"/>
                </a:solidFill>
                <a:latin typeface="Open Sans"/>
              </a:rPr>
              <a:t>Reminders</a:t>
            </a:r>
          </a:p>
          <a:p>
            <a:pPr marL="342899" indent="-342899" defTabSz="1371594">
              <a:lnSpc>
                <a:spcPct val="100000"/>
              </a:lnSpc>
              <a:spcBef>
                <a:spcPts val="614"/>
              </a:spcBef>
              <a:spcAft>
                <a:spcPts val="614"/>
              </a:spcAft>
              <a:buClrTx/>
            </a:pPr>
            <a:r>
              <a:rPr lang="en-US" sz="1841" b="0">
                <a:solidFill>
                  <a:prstClr val="black"/>
                </a:solidFill>
                <a:latin typeface="Open Sans"/>
              </a:rPr>
              <a:t>Explore ways to differentiate medication reminders from other phone reminders.</a:t>
            </a:r>
          </a:p>
          <a:p>
            <a:pPr marL="342899" indent="-342899" defTabSz="1371594">
              <a:lnSpc>
                <a:spcPct val="100000"/>
              </a:lnSpc>
              <a:spcBef>
                <a:spcPts val="614"/>
              </a:spcBef>
              <a:spcAft>
                <a:spcPts val="614"/>
              </a:spcAft>
              <a:buClrTx/>
            </a:pPr>
            <a:r>
              <a:rPr lang="en-US" sz="1841" b="0">
                <a:solidFill>
                  <a:prstClr val="black"/>
                </a:solidFill>
                <a:latin typeface="Open Sans"/>
              </a:rPr>
              <a:t>Consider ways to customize reminders based on user need (frequency, persistence, etc.).</a:t>
            </a:r>
          </a:p>
          <a:p>
            <a:pPr marL="342899" indent="-342899" defTabSz="1371594">
              <a:lnSpc>
                <a:spcPct val="100000"/>
              </a:lnSpc>
              <a:spcBef>
                <a:spcPts val="614"/>
              </a:spcBef>
              <a:spcAft>
                <a:spcPts val="614"/>
              </a:spcAft>
              <a:buClrTx/>
            </a:pPr>
            <a:r>
              <a:rPr lang="en-US" sz="1841" b="0">
                <a:solidFill>
                  <a:prstClr val="black"/>
                </a:solidFill>
                <a:latin typeface="Open Sans"/>
              </a:rPr>
              <a:t>Note that users expected these reminders to integrate with calendars.</a:t>
            </a:r>
          </a:p>
          <a:p>
            <a:pPr marL="0" indent="0" defTabSz="1371594">
              <a:lnSpc>
                <a:spcPct val="100000"/>
              </a:lnSpc>
              <a:spcBef>
                <a:spcPts val="614"/>
              </a:spcBef>
              <a:spcAft>
                <a:spcPts val="614"/>
              </a:spcAft>
              <a:buClrTx/>
              <a:buNone/>
            </a:pPr>
            <a:r>
              <a:rPr lang="en-US" sz="1841">
                <a:solidFill>
                  <a:prstClr val="black"/>
                </a:solidFill>
                <a:latin typeface="Open Sans"/>
              </a:rPr>
              <a:t>Symptom Tracker</a:t>
            </a:r>
          </a:p>
          <a:p>
            <a:pPr marL="342899" indent="-342899" defTabSz="1371594">
              <a:lnSpc>
                <a:spcPct val="100000"/>
              </a:lnSpc>
              <a:spcBef>
                <a:spcPts val="614"/>
              </a:spcBef>
              <a:spcAft>
                <a:spcPts val="614"/>
              </a:spcAft>
              <a:buClrTx/>
            </a:pPr>
            <a:r>
              <a:rPr lang="en-US" sz="1841" b="0">
                <a:solidFill>
                  <a:prstClr val="black"/>
                </a:solidFill>
                <a:latin typeface="Open Sans"/>
              </a:rPr>
              <a:t>Seek ways to ensure symptom tracker format and content is relevant/ appropriate for target indication.</a:t>
            </a:r>
          </a:p>
          <a:p>
            <a:pPr marL="342899" indent="-342899" defTabSz="1371594">
              <a:lnSpc>
                <a:spcPct val="100000"/>
              </a:lnSpc>
              <a:spcBef>
                <a:spcPts val="614"/>
              </a:spcBef>
              <a:spcAft>
                <a:spcPts val="614"/>
              </a:spcAft>
              <a:buClrTx/>
            </a:pPr>
            <a:r>
              <a:rPr lang="en-US" sz="1841" b="0">
                <a:solidFill>
                  <a:prstClr val="black"/>
                </a:solidFill>
                <a:latin typeface="Open Sans"/>
              </a:rPr>
              <a:t>Strive for balance between relevancy and simplicity. While freeform text allows the most flexibility, the time required would likely preclude use.</a:t>
            </a:r>
          </a:p>
          <a:p>
            <a:pPr marL="0" indent="0" defTabSz="1371594">
              <a:lnSpc>
                <a:spcPct val="100000"/>
              </a:lnSpc>
              <a:spcBef>
                <a:spcPts val="614"/>
              </a:spcBef>
              <a:spcAft>
                <a:spcPts val="614"/>
              </a:spcAft>
              <a:buClrTx/>
              <a:buNone/>
            </a:pPr>
            <a:r>
              <a:rPr lang="en-US" sz="1841">
                <a:solidFill>
                  <a:prstClr val="black"/>
                </a:solidFill>
                <a:latin typeface="Open Sans"/>
              </a:rPr>
              <a:t>Community</a:t>
            </a:r>
          </a:p>
          <a:p>
            <a:pPr marL="342899" indent="-342899" defTabSz="1371594">
              <a:lnSpc>
                <a:spcPct val="100000"/>
              </a:lnSpc>
              <a:spcBef>
                <a:spcPts val="614"/>
              </a:spcBef>
              <a:spcAft>
                <a:spcPts val="614"/>
              </a:spcAft>
              <a:buClrTx/>
            </a:pPr>
            <a:r>
              <a:rPr lang="en-US" sz="1841" b="0">
                <a:solidFill>
                  <a:prstClr val="black"/>
                </a:solidFill>
                <a:latin typeface="Open Sans"/>
              </a:rPr>
              <a:t>Consider ways to address/ mitigate concerns about accuracy of information provided and personal privacy.</a:t>
            </a:r>
          </a:p>
          <a:p>
            <a:pPr marL="342899" indent="-342899" defTabSz="1371594">
              <a:spcBef>
                <a:spcPts val="1500"/>
              </a:spcBef>
              <a:spcAft>
                <a:spcPts val="614"/>
              </a:spcAft>
              <a:buClrTx/>
            </a:pPr>
            <a:endParaRPr lang="en-US" sz="1841" b="0">
              <a:solidFill>
                <a:prstClr val="black"/>
              </a:solidFill>
              <a:latin typeface="Open Sans"/>
            </a:endParaRPr>
          </a:p>
          <a:p>
            <a:pPr marL="342899" indent="-342899" defTabSz="1371594">
              <a:spcBef>
                <a:spcPts val="1500"/>
              </a:spcBef>
              <a:buClrTx/>
            </a:pPr>
            <a:endParaRPr lang="en-US" sz="1841" b="0">
              <a:solidFill>
                <a:prstClr val="black"/>
              </a:solidFill>
              <a:latin typeface="Open Sans"/>
            </a:endParaRPr>
          </a:p>
        </p:txBody>
      </p:sp>
      <p:pic>
        <p:nvPicPr>
          <p:cNvPr id="3" name="Graphic 2">
            <a:extLst>
              <a:ext uri="{FF2B5EF4-FFF2-40B4-BE49-F238E27FC236}">
                <a16:creationId xmlns:a16="http://schemas.microsoft.com/office/drawing/2014/main" id="{593EEA37-DF87-53E4-A66E-FDD17E6192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990157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B0BEB-8131-9B4C-7722-9A685B00A1EB}"/>
              </a:ext>
            </a:extLst>
          </p:cNvPr>
          <p:cNvSpPr>
            <a:spLocks noGrp="1"/>
          </p:cNvSpPr>
          <p:nvPr>
            <p:ph type="title"/>
          </p:nvPr>
        </p:nvSpPr>
        <p:spPr/>
        <p:txBody>
          <a:bodyPr/>
          <a:lstStyle/>
          <a:p>
            <a:r>
              <a:rPr lang="en-US" b="1"/>
              <a:t>APPENDIX</a:t>
            </a:r>
          </a:p>
        </p:txBody>
      </p:sp>
      <p:pic>
        <p:nvPicPr>
          <p:cNvPr id="3" name="Graphic 2">
            <a:extLst>
              <a:ext uri="{FF2B5EF4-FFF2-40B4-BE49-F238E27FC236}">
                <a16:creationId xmlns:a16="http://schemas.microsoft.com/office/drawing/2014/main" id="{C9890D25-D3DE-DF1C-999B-7EC7156CF1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30333392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0666-C7BD-FC65-912D-213DEE552728}"/>
              </a:ext>
            </a:extLst>
          </p:cNvPr>
          <p:cNvSpPr>
            <a:spLocks noGrp="1"/>
          </p:cNvSpPr>
          <p:nvPr>
            <p:ph type="title"/>
          </p:nvPr>
        </p:nvSpPr>
        <p:spPr/>
        <p:txBody>
          <a:bodyPr/>
          <a:lstStyle/>
          <a:p>
            <a:r>
              <a:rPr lang="en-US" b="0" i="0">
                <a:effectLst/>
                <a:latin typeface="-apple-system"/>
              </a:rPr>
              <a:t>Smart Label Prototype Links</a:t>
            </a:r>
            <a:br>
              <a:rPr lang="en-US" b="0" i="0">
                <a:effectLst/>
                <a:latin typeface="-apple-system"/>
              </a:rPr>
            </a:br>
            <a:endParaRPr lang="en-US"/>
          </a:p>
        </p:txBody>
      </p:sp>
      <p:sp>
        <p:nvSpPr>
          <p:cNvPr id="3" name="Content Placeholder 2">
            <a:extLst>
              <a:ext uri="{FF2B5EF4-FFF2-40B4-BE49-F238E27FC236}">
                <a16:creationId xmlns:a16="http://schemas.microsoft.com/office/drawing/2014/main" id="{984DA397-09E0-4FA8-2BCB-1F42C2736C6E}"/>
              </a:ext>
            </a:extLst>
          </p:cNvPr>
          <p:cNvSpPr>
            <a:spLocks noGrp="1"/>
          </p:cNvSpPr>
          <p:nvPr>
            <p:ph idx="1"/>
          </p:nvPr>
        </p:nvSpPr>
        <p:spPr/>
        <p:txBody>
          <a:bodyPr/>
          <a:lstStyle/>
          <a:p>
            <a:pPr algn="l"/>
            <a:r>
              <a:rPr lang="en-US" sz="2454" b="0">
                <a:latin typeface="-apple-system"/>
              </a:rPr>
              <a:t>QR Code Flow: </a:t>
            </a:r>
            <a:r>
              <a:rPr lang="en-US" sz="2454" b="0">
                <a:latin typeface="-apple-system"/>
                <a:hlinkClick r:id="rId2" tooltip="https://xd.adobe.com/view/eb83da53-0641-4cdd-adfd-aade634a2e74-bed0/"/>
              </a:rPr>
              <a:t>https://xd.adobe.com/view/eb83da53-0641-4cdd-adfd-aade634a2e74-bed0/</a:t>
            </a:r>
            <a:endParaRPr lang="en-US" sz="2454" b="0">
              <a:latin typeface="-apple-system"/>
            </a:endParaRPr>
          </a:p>
          <a:p>
            <a:pPr algn="l"/>
            <a:r>
              <a:rPr lang="en-US" sz="2454" b="0">
                <a:latin typeface="-apple-system"/>
              </a:rPr>
              <a:t>NFC Tag Flow: </a:t>
            </a:r>
            <a:r>
              <a:rPr lang="en-US" sz="2454" b="0">
                <a:latin typeface="-apple-system"/>
                <a:hlinkClick r:id="rId3" tooltip="https://xd.adobe.com/view/ba3aea26-994b-408c-920f-4503141d40fc-ef69/"/>
              </a:rPr>
              <a:t>https://xd.adobe.com/view/ba3aea26-994b-408c-920f-4503141d40fc-ef69/</a:t>
            </a:r>
            <a:endParaRPr lang="en-US" sz="2454" b="0">
              <a:latin typeface="-apple-system"/>
            </a:endParaRPr>
          </a:p>
          <a:p>
            <a:pPr algn="l"/>
            <a:r>
              <a:rPr lang="en-US" sz="2454" b="0">
                <a:latin typeface="-apple-system"/>
              </a:rPr>
              <a:t>2nd Scan/</a:t>
            </a:r>
            <a:r>
              <a:rPr lang="en-US" sz="2454" b="0" err="1">
                <a:latin typeface="-apple-system"/>
              </a:rPr>
              <a:t>TamperBreak</a:t>
            </a:r>
            <a:r>
              <a:rPr lang="en-US" sz="2454" b="0">
                <a:latin typeface="-apple-system"/>
              </a:rPr>
              <a:t>: </a:t>
            </a:r>
            <a:r>
              <a:rPr lang="en-US" sz="2454" b="0">
                <a:latin typeface="-apple-system"/>
                <a:hlinkClick r:id="rId4" tooltip="https://xd.adobe.com/view/2906cf5d-a37e-438d-8c8c-f531e4c2cbb0-7c55/"/>
              </a:rPr>
              <a:t>https://xd.adobe.com/view/2906cf5d-a37e-438d-8c8c-f531e4c2cbb0-7c55/</a:t>
            </a:r>
            <a:endParaRPr lang="en-US" sz="2454" b="0">
              <a:latin typeface="-apple-system"/>
            </a:endParaRPr>
          </a:p>
          <a:p>
            <a:pPr algn="l"/>
            <a:r>
              <a:rPr lang="en-US" sz="2454" b="0">
                <a:latin typeface="-apple-system"/>
              </a:rPr>
              <a:t>Error: </a:t>
            </a:r>
            <a:r>
              <a:rPr lang="en-US" sz="2454" b="0">
                <a:latin typeface="-apple-system"/>
                <a:hlinkClick r:id="rId5" tooltip="https://xd.adobe.com/view/c0014a11-eb40-4e49-9780-75df2ace3008-9552/"/>
              </a:rPr>
              <a:t>https://xd.adobe.com/view/c0014a11-eb40-4e49-9780-75df2ace3008-9552/</a:t>
            </a:r>
            <a:endParaRPr lang="en-US" sz="2454" b="0">
              <a:latin typeface="-apple-system"/>
            </a:endParaRPr>
          </a:p>
          <a:p>
            <a:endParaRPr lang="en-US"/>
          </a:p>
        </p:txBody>
      </p:sp>
      <p:pic>
        <p:nvPicPr>
          <p:cNvPr id="4" name="Graphic 3">
            <a:extLst>
              <a:ext uri="{FF2B5EF4-FFF2-40B4-BE49-F238E27FC236}">
                <a16:creationId xmlns:a16="http://schemas.microsoft.com/office/drawing/2014/main" id="{ABA4D059-DCC4-6C09-890C-B0DC2E8CDC7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7002167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D7F9B04E-9A5E-1FAA-A304-EDEB7C98D130}"/>
              </a:ext>
            </a:extLst>
          </p:cNvPr>
          <p:cNvSpPr/>
          <p:nvPr/>
        </p:nvSpPr>
        <p:spPr>
          <a:xfrm>
            <a:off x="13390773" y="294653"/>
            <a:ext cx="3382818" cy="1604819"/>
          </a:xfrm>
          <a:prstGeom prst="rect">
            <a:avLst/>
          </a:prstGeom>
          <a:solidFill>
            <a:schemeClr val="bg1">
              <a:lumMod val="9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ln>
                <a:solidFill>
                  <a:prstClr val="white">
                    <a:lumMod val="95000"/>
                  </a:prstClr>
                </a:solidFill>
              </a:ln>
              <a:solidFill>
                <a:prstClr val="white"/>
              </a:solidFill>
              <a:latin typeface="Open Sans"/>
            </a:endParaRPr>
          </a:p>
        </p:txBody>
      </p:sp>
      <p:sp>
        <p:nvSpPr>
          <p:cNvPr id="2" name="Title 1">
            <a:extLst>
              <a:ext uri="{FF2B5EF4-FFF2-40B4-BE49-F238E27FC236}">
                <a16:creationId xmlns:a16="http://schemas.microsoft.com/office/drawing/2014/main" id="{9E7F72EE-25EF-59AA-3C25-78133B23641D}"/>
              </a:ext>
            </a:extLst>
          </p:cNvPr>
          <p:cNvSpPr>
            <a:spLocks noGrp="1"/>
          </p:cNvSpPr>
          <p:nvPr>
            <p:ph type="title"/>
          </p:nvPr>
        </p:nvSpPr>
        <p:spPr/>
        <p:txBody>
          <a:bodyPr/>
          <a:lstStyle/>
          <a:p>
            <a:r>
              <a:rPr lang="en-US"/>
              <a:t>QR Code Flow</a:t>
            </a:r>
          </a:p>
        </p:txBody>
      </p:sp>
      <p:pic>
        <p:nvPicPr>
          <p:cNvPr id="8" name="Picture 7" descr="A screenshot of a phone&#10;&#10;Description automatically generated with medium confidence">
            <a:extLst>
              <a:ext uri="{FF2B5EF4-FFF2-40B4-BE49-F238E27FC236}">
                <a16:creationId xmlns:a16="http://schemas.microsoft.com/office/drawing/2014/main" id="{F46EBD6E-F9EA-86D2-2569-6387B4F0F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0773" y="4580777"/>
            <a:ext cx="2241200" cy="4153691"/>
          </a:xfrm>
          <a:prstGeom prst="rect">
            <a:avLst/>
          </a:prstGeom>
          <a:ln>
            <a:solidFill>
              <a:schemeClr val="bg1">
                <a:lumMod val="85000"/>
              </a:schemeClr>
            </a:solidFill>
          </a:ln>
        </p:spPr>
      </p:pic>
      <p:pic>
        <p:nvPicPr>
          <p:cNvPr id="10" name="Picture 9" descr="A green tick in a circle with text&#10;&#10;Description automatically generated with low confidence">
            <a:extLst>
              <a:ext uri="{FF2B5EF4-FFF2-40B4-BE49-F238E27FC236}">
                <a16:creationId xmlns:a16="http://schemas.microsoft.com/office/drawing/2014/main" id="{B8810AAF-B606-ECEF-8B9D-F112CFED06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3364" y="1661564"/>
            <a:ext cx="2241201" cy="3287095"/>
          </a:xfrm>
          <a:prstGeom prst="rect">
            <a:avLst/>
          </a:prstGeom>
          <a:ln>
            <a:solidFill>
              <a:schemeClr val="bg1">
                <a:lumMod val="85000"/>
              </a:schemeClr>
            </a:solidFill>
          </a:ln>
        </p:spPr>
      </p:pic>
      <p:pic>
        <p:nvPicPr>
          <p:cNvPr id="12" name="Picture 11" descr="A screenshot of a phone&#10;&#10;Description automatically generated with medium confidence">
            <a:extLst>
              <a:ext uri="{FF2B5EF4-FFF2-40B4-BE49-F238E27FC236}">
                <a16:creationId xmlns:a16="http://schemas.microsoft.com/office/drawing/2014/main" id="{C97D55B7-55CA-A188-4F47-742E17974B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5673" y="1661564"/>
            <a:ext cx="2241201" cy="3287095"/>
          </a:xfrm>
          <a:prstGeom prst="rect">
            <a:avLst/>
          </a:prstGeom>
          <a:ln>
            <a:solidFill>
              <a:schemeClr val="bg1">
                <a:lumMod val="85000"/>
              </a:schemeClr>
            </a:solidFill>
          </a:ln>
        </p:spPr>
      </p:pic>
      <p:pic>
        <p:nvPicPr>
          <p:cNvPr id="16" name="Picture 15" descr="A screenshot of a medical application&#10;&#10;Description automatically generated with low confidence">
            <a:extLst>
              <a:ext uri="{FF2B5EF4-FFF2-40B4-BE49-F238E27FC236}">
                <a16:creationId xmlns:a16="http://schemas.microsoft.com/office/drawing/2014/main" id="{A36C3B2C-F5DB-0003-4527-73FAAB129A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8497" y="1661564"/>
            <a:ext cx="2241201" cy="3287095"/>
          </a:xfrm>
          <a:prstGeom prst="rect">
            <a:avLst/>
          </a:prstGeom>
          <a:ln>
            <a:solidFill>
              <a:schemeClr val="bg1">
                <a:lumMod val="85000"/>
              </a:schemeClr>
            </a:solidFill>
          </a:ln>
        </p:spPr>
      </p:pic>
      <p:pic>
        <p:nvPicPr>
          <p:cNvPr id="18" name="Picture 17" descr="A screenshot of a medical application&#10;&#10;Description automatically generated with low confidence">
            <a:extLst>
              <a:ext uri="{FF2B5EF4-FFF2-40B4-BE49-F238E27FC236}">
                <a16:creationId xmlns:a16="http://schemas.microsoft.com/office/drawing/2014/main" id="{DE033ACE-8FA5-3DC6-A787-7D5172FE6A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3964" y="5447373"/>
            <a:ext cx="2241201" cy="3287095"/>
          </a:xfrm>
          <a:prstGeom prst="rect">
            <a:avLst/>
          </a:prstGeom>
        </p:spPr>
      </p:pic>
      <p:pic>
        <p:nvPicPr>
          <p:cNvPr id="20" name="Picture 19" descr="A screenshot of a phone&#10;&#10;Description automatically generated with low confidence">
            <a:extLst>
              <a:ext uri="{FF2B5EF4-FFF2-40B4-BE49-F238E27FC236}">
                <a16:creationId xmlns:a16="http://schemas.microsoft.com/office/drawing/2014/main" id="{7EF112F9-FE35-5E1F-146A-79DEE29017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7769" y="5447373"/>
            <a:ext cx="2241201" cy="3287095"/>
          </a:xfrm>
          <a:prstGeom prst="rect">
            <a:avLst/>
          </a:prstGeom>
          <a:ln>
            <a:solidFill>
              <a:schemeClr val="bg1">
                <a:lumMod val="85000"/>
              </a:schemeClr>
            </a:solidFill>
          </a:ln>
        </p:spPr>
      </p:pic>
      <p:pic>
        <p:nvPicPr>
          <p:cNvPr id="22" name="Picture 21" descr="A screenshot of a phone&#10;&#10;Description automatically generated with medium confidence">
            <a:extLst>
              <a:ext uri="{FF2B5EF4-FFF2-40B4-BE49-F238E27FC236}">
                <a16:creationId xmlns:a16="http://schemas.microsoft.com/office/drawing/2014/main" id="{5A00D0BC-814E-D581-86CA-2243A02679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61582" y="5447373"/>
            <a:ext cx="2241201" cy="3287095"/>
          </a:xfrm>
          <a:prstGeom prst="rect">
            <a:avLst/>
          </a:prstGeom>
          <a:ln>
            <a:solidFill>
              <a:schemeClr val="bg1">
                <a:lumMod val="85000"/>
              </a:schemeClr>
            </a:solidFill>
          </a:ln>
        </p:spPr>
      </p:pic>
      <p:pic>
        <p:nvPicPr>
          <p:cNvPr id="24" name="Picture 23" descr="A screenshot of a phone&#10;&#10;Description automatically generated with medium confidence">
            <a:extLst>
              <a:ext uri="{FF2B5EF4-FFF2-40B4-BE49-F238E27FC236}">
                <a16:creationId xmlns:a16="http://schemas.microsoft.com/office/drawing/2014/main" id="{B43B34A1-5602-EAEF-D7CD-DE4FBDF9EC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75395" y="5447373"/>
            <a:ext cx="2241201" cy="3287095"/>
          </a:xfrm>
          <a:prstGeom prst="rect">
            <a:avLst/>
          </a:prstGeom>
          <a:ln>
            <a:solidFill>
              <a:schemeClr val="bg1">
                <a:lumMod val="85000"/>
              </a:schemeClr>
            </a:solidFill>
          </a:ln>
        </p:spPr>
      </p:pic>
      <p:pic>
        <p:nvPicPr>
          <p:cNvPr id="26" name="Picture 25" descr="A picture containing text, screenshot, clock, design&#10;&#10;Description automatically generated">
            <a:extLst>
              <a:ext uri="{FF2B5EF4-FFF2-40B4-BE49-F238E27FC236}">
                <a16:creationId xmlns:a16="http://schemas.microsoft.com/office/drawing/2014/main" id="{EDB3BD83-4A7B-4AE5-F3FA-AD71D05AF2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61582" y="1661564"/>
            <a:ext cx="2241201" cy="3287095"/>
          </a:xfrm>
          <a:prstGeom prst="rect">
            <a:avLst/>
          </a:prstGeom>
          <a:ln>
            <a:solidFill>
              <a:schemeClr val="bg1">
                <a:lumMod val="85000"/>
              </a:schemeClr>
            </a:solidFill>
          </a:ln>
        </p:spPr>
      </p:pic>
      <p:sp>
        <p:nvSpPr>
          <p:cNvPr id="27" name="TextBox 26">
            <a:extLst>
              <a:ext uri="{FF2B5EF4-FFF2-40B4-BE49-F238E27FC236}">
                <a16:creationId xmlns:a16="http://schemas.microsoft.com/office/drawing/2014/main" id="{BC80826E-B800-0865-7AE7-0463DC894644}"/>
              </a:ext>
            </a:extLst>
          </p:cNvPr>
          <p:cNvSpPr txBox="1"/>
          <p:nvPr/>
        </p:nvSpPr>
        <p:spPr>
          <a:xfrm>
            <a:off x="2287948" y="1364198"/>
            <a:ext cx="1113505"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On QR Scan</a:t>
            </a:r>
          </a:p>
        </p:txBody>
      </p:sp>
      <p:cxnSp>
        <p:nvCxnSpPr>
          <p:cNvPr id="29" name="Straight Arrow Connector 28">
            <a:extLst>
              <a:ext uri="{FF2B5EF4-FFF2-40B4-BE49-F238E27FC236}">
                <a16:creationId xmlns:a16="http://schemas.microsoft.com/office/drawing/2014/main" id="{44A4ADBE-8437-95AF-B1BF-696DB8E53203}"/>
              </a:ext>
            </a:extLst>
          </p:cNvPr>
          <p:cNvCxnSpPr>
            <a:stCxn id="12" idx="3"/>
            <a:endCxn id="16" idx="1"/>
          </p:cNvCxnSpPr>
          <p:nvPr/>
        </p:nvCxnSpPr>
        <p:spPr>
          <a:xfrm>
            <a:off x="4606874" y="3305112"/>
            <a:ext cx="55162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6E0BBD4-2D2B-05EA-A50A-DC03F8EB7294}"/>
              </a:ext>
            </a:extLst>
          </p:cNvPr>
          <p:cNvCxnSpPr>
            <a:stCxn id="16" idx="3"/>
            <a:endCxn id="26" idx="1"/>
          </p:cNvCxnSpPr>
          <p:nvPr/>
        </p:nvCxnSpPr>
        <p:spPr>
          <a:xfrm>
            <a:off x="7399698" y="3305112"/>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70C6BA30-9DF1-7D68-E800-AC81DEBC0387}"/>
              </a:ext>
            </a:extLst>
          </p:cNvPr>
          <p:cNvCxnSpPr>
            <a:stCxn id="26" idx="3"/>
            <a:endCxn id="10" idx="1"/>
          </p:cNvCxnSpPr>
          <p:nvPr/>
        </p:nvCxnSpPr>
        <p:spPr>
          <a:xfrm>
            <a:off x="10102782" y="3305112"/>
            <a:ext cx="46058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CCFDD29-764E-8712-5D8F-6C8B21291D6A}"/>
              </a:ext>
            </a:extLst>
          </p:cNvPr>
          <p:cNvCxnSpPr>
            <a:stCxn id="18" idx="3"/>
            <a:endCxn id="20" idx="1"/>
          </p:cNvCxnSpPr>
          <p:nvPr/>
        </p:nvCxnSpPr>
        <p:spPr>
          <a:xfrm>
            <a:off x="4675165" y="7090920"/>
            <a:ext cx="47260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CF37582-B3CC-E1F6-FE3B-3E75048D6ECD}"/>
              </a:ext>
            </a:extLst>
          </p:cNvPr>
          <p:cNvCxnSpPr>
            <a:stCxn id="20" idx="3"/>
            <a:endCxn id="22" idx="1"/>
          </p:cNvCxnSpPr>
          <p:nvPr/>
        </p:nvCxnSpPr>
        <p:spPr>
          <a:xfrm>
            <a:off x="7388970" y="7090920"/>
            <a:ext cx="47261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105295B-1F60-05F8-36F4-8890223F38C8}"/>
              </a:ext>
            </a:extLst>
          </p:cNvPr>
          <p:cNvCxnSpPr>
            <a:stCxn id="22" idx="3"/>
            <a:endCxn id="24" idx="1"/>
          </p:cNvCxnSpPr>
          <p:nvPr/>
        </p:nvCxnSpPr>
        <p:spPr>
          <a:xfrm>
            <a:off x="10102783" y="7090920"/>
            <a:ext cx="47261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7BEC3CC-C1CF-2970-E70E-27341E142F94}"/>
              </a:ext>
            </a:extLst>
          </p:cNvPr>
          <p:cNvCxnSpPr>
            <a:cxnSpLocks/>
            <a:stCxn id="24" idx="3"/>
          </p:cNvCxnSpPr>
          <p:nvPr/>
        </p:nvCxnSpPr>
        <p:spPr>
          <a:xfrm>
            <a:off x="12816595" y="7090920"/>
            <a:ext cx="574178"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06007361-2704-68FE-C8CF-3C34DBE9C6F1}"/>
              </a:ext>
            </a:extLst>
          </p:cNvPr>
          <p:cNvCxnSpPr>
            <a:stCxn id="10" idx="3"/>
            <a:endCxn id="18" idx="1"/>
          </p:cNvCxnSpPr>
          <p:nvPr/>
        </p:nvCxnSpPr>
        <p:spPr>
          <a:xfrm flipH="1">
            <a:off x="2433963" y="3305112"/>
            <a:ext cx="10370602" cy="3785808"/>
          </a:xfrm>
          <a:prstGeom prst="bentConnector5">
            <a:avLst>
              <a:gd name="adj1" fmla="val -2254"/>
              <a:gd name="adj2" fmla="val 50000"/>
              <a:gd name="adj3" fmla="val 102254"/>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AC48CE8A-9098-94C2-748A-A690F724A32A}"/>
              </a:ext>
            </a:extLst>
          </p:cNvPr>
          <p:cNvSpPr txBox="1"/>
          <p:nvPr/>
        </p:nvSpPr>
        <p:spPr>
          <a:xfrm>
            <a:off x="3380602" y="8922803"/>
            <a:ext cx="2643162"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Pop up details on home screen</a:t>
            </a:r>
          </a:p>
        </p:txBody>
      </p:sp>
      <p:sp>
        <p:nvSpPr>
          <p:cNvPr id="53" name="TextBox 52">
            <a:extLst>
              <a:ext uri="{FF2B5EF4-FFF2-40B4-BE49-F238E27FC236}">
                <a16:creationId xmlns:a16="http://schemas.microsoft.com/office/drawing/2014/main" id="{D1A530EC-2F4D-A24B-95A4-50F2BBF7FD95}"/>
              </a:ext>
            </a:extLst>
          </p:cNvPr>
          <p:cNvSpPr txBox="1"/>
          <p:nvPr/>
        </p:nvSpPr>
        <p:spPr>
          <a:xfrm>
            <a:off x="13497153" y="8922803"/>
            <a:ext cx="2071000"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Default to home screen</a:t>
            </a:r>
          </a:p>
        </p:txBody>
      </p:sp>
      <p:cxnSp>
        <p:nvCxnSpPr>
          <p:cNvPr id="54" name="Straight Arrow Connector 53">
            <a:extLst>
              <a:ext uri="{FF2B5EF4-FFF2-40B4-BE49-F238E27FC236}">
                <a16:creationId xmlns:a16="http://schemas.microsoft.com/office/drawing/2014/main" id="{992CBEC9-3F66-F444-0B2D-E1E5EF45D0F1}"/>
              </a:ext>
            </a:extLst>
          </p:cNvPr>
          <p:cNvCxnSpPr/>
          <p:nvPr/>
        </p:nvCxnSpPr>
        <p:spPr>
          <a:xfrm>
            <a:off x="13666925" y="1012319"/>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9898842-649B-FC15-2859-EEA2C7080796}"/>
              </a:ext>
            </a:extLst>
          </p:cNvPr>
          <p:cNvCxnSpPr/>
          <p:nvPr/>
        </p:nvCxnSpPr>
        <p:spPr>
          <a:xfrm>
            <a:off x="13666925" y="1452880"/>
            <a:ext cx="46058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CEAFF9DF-E4C9-D012-F32A-038AE5333340}"/>
              </a:ext>
            </a:extLst>
          </p:cNvPr>
          <p:cNvSpPr txBox="1"/>
          <p:nvPr/>
        </p:nvSpPr>
        <p:spPr>
          <a:xfrm>
            <a:off x="14248065" y="1311233"/>
            <a:ext cx="2295668"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Auto progression navigation</a:t>
            </a:r>
          </a:p>
        </p:txBody>
      </p:sp>
      <p:sp>
        <p:nvSpPr>
          <p:cNvPr id="58" name="TextBox 57">
            <a:extLst>
              <a:ext uri="{FF2B5EF4-FFF2-40B4-BE49-F238E27FC236}">
                <a16:creationId xmlns:a16="http://schemas.microsoft.com/office/drawing/2014/main" id="{6300EC2E-DB96-07D7-894D-91915403FAF7}"/>
              </a:ext>
            </a:extLst>
          </p:cNvPr>
          <p:cNvSpPr txBox="1"/>
          <p:nvPr/>
        </p:nvSpPr>
        <p:spPr>
          <a:xfrm>
            <a:off x="14248065" y="872506"/>
            <a:ext cx="1970994"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Button press navigation</a:t>
            </a:r>
          </a:p>
        </p:txBody>
      </p:sp>
      <p:sp>
        <p:nvSpPr>
          <p:cNvPr id="59" name="TextBox 58">
            <a:extLst>
              <a:ext uri="{FF2B5EF4-FFF2-40B4-BE49-F238E27FC236}">
                <a16:creationId xmlns:a16="http://schemas.microsoft.com/office/drawing/2014/main" id="{C330AE1B-F690-1054-05A1-E8DB249EA9F2}"/>
              </a:ext>
            </a:extLst>
          </p:cNvPr>
          <p:cNvSpPr txBox="1"/>
          <p:nvPr/>
        </p:nvSpPr>
        <p:spPr>
          <a:xfrm>
            <a:off x="13543335" y="455427"/>
            <a:ext cx="479109"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Key</a:t>
            </a:r>
          </a:p>
        </p:txBody>
      </p:sp>
      <p:pic>
        <p:nvPicPr>
          <p:cNvPr id="3" name="Graphic 2">
            <a:extLst>
              <a:ext uri="{FF2B5EF4-FFF2-40B4-BE49-F238E27FC236}">
                <a16:creationId xmlns:a16="http://schemas.microsoft.com/office/drawing/2014/main" id="{062D9BD5-ADF6-AC41-2F9D-6EA8FDA7469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1251508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72EE-25EF-59AA-3C25-78133B23641D}"/>
              </a:ext>
            </a:extLst>
          </p:cNvPr>
          <p:cNvSpPr>
            <a:spLocks noGrp="1"/>
          </p:cNvSpPr>
          <p:nvPr>
            <p:ph type="title"/>
          </p:nvPr>
        </p:nvSpPr>
        <p:spPr/>
        <p:txBody>
          <a:bodyPr/>
          <a:lstStyle/>
          <a:p>
            <a:r>
              <a:rPr lang="en-US"/>
              <a:t>NFC Code Flow</a:t>
            </a:r>
          </a:p>
        </p:txBody>
      </p:sp>
      <p:pic>
        <p:nvPicPr>
          <p:cNvPr id="8" name="Picture 7" descr="A screenshot of a phone&#10;&#10;Description automatically generated with medium confidence">
            <a:extLst>
              <a:ext uri="{FF2B5EF4-FFF2-40B4-BE49-F238E27FC236}">
                <a16:creationId xmlns:a16="http://schemas.microsoft.com/office/drawing/2014/main" id="{F46EBD6E-F9EA-86D2-2569-6387B4F0F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2836" y="4580777"/>
            <a:ext cx="2241200" cy="4153691"/>
          </a:xfrm>
          <a:prstGeom prst="rect">
            <a:avLst/>
          </a:prstGeom>
          <a:ln>
            <a:solidFill>
              <a:schemeClr val="bg1">
                <a:lumMod val="85000"/>
              </a:schemeClr>
            </a:solidFill>
          </a:ln>
        </p:spPr>
      </p:pic>
      <p:pic>
        <p:nvPicPr>
          <p:cNvPr id="10" name="Picture 9">
            <a:extLst>
              <a:ext uri="{FF2B5EF4-FFF2-40B4-BE49-F238E27FC236}">
                <a16:creationId xmlns:a16="http://schemas.microsoft.com/office/drawing/2014/main" id="{B8810AAF-B606-ECEF-8B9D-F112CFED069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63364" y="1422462"/>
            <a:ext cx="2241200" cy="3287095"/>
          </a:xfrm>
          <a:prstGeom prst="rect">
            <a:avLst/>
          </a:prstGeom>
          <a:ln>
            <a:solidFill>
              <a:schemeClr val="bg1">
                <a:lumMod val="85000"/>
              </a:schemeClr>
            </a:solidFill>
          </a:ln>
        </p:spPr>
      </p:pic>
      <p:pic>
        <p:nvPicPr>
          <p:cNvPr id="12" name="Picture 11">
            <a:extLst>
              <a:ext uri="{FF2B5EF4-FFF2-40B4-BE49-F238E27FC236}">
                <a16:creationId xmlns:a16="http://schemas.microsoft.com/office/drawing/2014/main" id="{C97D55B7-55CA-A188-4F47-742E17974B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65673" y="1422462"/>
            <a:ext cx="2241200" cy="3287095"/>
          </a:xfrm>
          <a:prstGeom prst="rect">
            <a:avLst/>
          </a:prstGeom>
          <a:ln>
            <a:solidFill>
              <a:schemeClr val="bg1">
                <a:lumMod val="85000"/>
              </a:schemeClr>
            </a:solidFill>
          </a:ln>
        </p:spPr>
      </p:pic>
      <p:pic>
        <p:nvPicPr>
          <p:cNvPr id="16" name="Picture 15">
            <a:extLst>
              <a:ext uri="{FF2B5EF4-FFF2-40B4-BE49-F238E27FC236}">
                <a16:creationId xmlns:a16="http://schemas.microsoft.com/office/drawing/2014/main" id="{A36C3B2C-F5DB-0003-4527-73FAAB129AA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58496" y="1422462"/>
            <a:ext cx="2241200" cy="3287095"/>
          </a:xfrm>
          <a:prstGeom prst="rect">
            <a:avLst/>
          </a:prstGeom>
          <a:ln>
            <a:solidFill>
              <a:schemeClr val="bg1">
                <a:lumMod val="85000"/>
              </a:schemeClr>
            </a:solidFill>
          </a:ln>
        </p:spPr>
      </p:pic>
      <p:pic>
        <p:nvPicPr>
          <p:cNvPr id="18" name="Picture 17" descr="A screenshot of a medical application&#10;&#10;Description automatically generated with low confidence">
            <a:extLst>
              <a:ext uri="{FF2B5EF4-FFF2-40B4-BE49-F238E27FC236}">
                <a16:creationId xmlns:a16="http://schemas.microsoft.com/office/drawing/2014/main" id="{DE033ACE-8FA5-3DC6-A787-7D5172FE6A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5672" y="5447373"/>
            <a:ext cx="2241201" cy="3287095"/>
          </a:xfrm>
          <a:prstGeom prst="rect">
            <a:avLst/>
          </a:prstGeom>
        </p:spPr>
      </p:pic>
      <p:pic>
        <p:nvPicPr>
          <p:cNvPr id="20" name="Picture 19" descr="A screenshot of a phone&#10;&#10;Description automatically generated with low confidence">
            <a:extLst>
              <a:ext uri="{FF2B5EF4-FFF2-40B4-BE49-F238E27FC236}">
                <a16:creationId xmlns:a16="http://schemas.microsoft.com/office/drawing/2014/main" id="{7EF112F9-FE35-5E1F-146A-79DEE29017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58497" y="5447373"/>
            <a:ext cx="2241201" cy="3287095"/>
          </a:xfrm>
          <a:prstGeom prst="rect">
            <a:avLst/>
          </a:prstGeom>
          <a:ln>
            <a:solidFill>
              <a:schemeClr val="bg1">
                <a:lumMod val="85000"/>
              </a:schemeClr>
            </a:solidFill>
          </a:ln>
        </p:spPr>
      </p:pic>
      <p:pic>
        <p:nvPicPr>
          <p:cNvPr id="22" name="Picture 21" descr="A screenshot of a phone&#10;&#10;Description automatically generated with medium confidence">
            <a:extLst>
              <a:ext uri="{FF2B5EF4-FFF2-40B4-BE49-F238E27FC236}">
                <a16:creationId xmlns:a16="http://schemas.microsoft.com/office/drawing/2014/main" id="{5A00D0BC-814E-D581-86CA-2243A02679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61582" y="5447373"/>
            <a:ext cx="2241201" cy="3287095"/>
          </a:xfrm>
          <a:prstGeom prst="rect">
            <a:avLst/>
          </a:prstGeom>
          <a:ln>
            <a:solidFill>
              <a:schemeClr val="bg1">
                <a:lumMod val="85000"/>
              </a:schemeClr>
            </a:solidFill>
          </a:ln>
        </p:spPr>
      </p:pic>
      <p:pic>
        <p:nvPicPr>
          <p:cNvPr id="24" name="Picture 23" descr="A screenshot of a phone&#10;&#10;Description automatically generated with medium confidence">
            <a:extLst>
              <a:ext uri="{FF2B5EF4-FFF2-40B4-BE49-F238E27FC236}">
                <a16:creationId xmlns:a16="http://schemas.microsoft.com/office/drawing/2014/main" id="{B43B34A1-5602-EAEF-D7CD-DE4FBDF9EC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68004" y="5447373"/>
            <a:ext cx="2241201" cy="3287095"/>
          </a:xfrm>
          <a:prstGeom prst="rect">
            <a:avLst/>
          </a:prstGeom>
          <a:ln>
            <a:solidFill>
              <a:schemeClr val="bg1">
                <a:lumMod val="85000"/>
              </a:schemeClr>
            </a:solidFill>
          </a:ln>
        </p:spPr>
      </p:pic>
      <p:pic>
        <p:nvPicPr>
          <p:cNvPr id="26" name="Picture 25">
            <a:extLst>
              <a:ext uri="{FF2B5EF4-FFF2-40B4-BE49-F238E27FC236}">
                <a16:creationId xmlns:a16="http://schemas.microsoft.com/office/drawing/2014/main" id="{EDB3BD83-4A7B-4AE5-F3FA-AD71D05AF2B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7861581" y="1422462"/>
            <a:ext cx="2241200" cy="3287095"/>
          </a:xfrm>
          <a:prstGeom prst="rect">
            <a:avLst/>
          </a:prstGeom>
          <a:ln>
            <a:solidFill>
              <a:schemeClr val="bg1">
                <a:lumMod val="85000"/>
              </a:schemeClr>
            </a:solidFill>
          </a:ln>
        </p:spPr>
      </p:pic>
      <p:sp>
        <p:nvSpPr>
          <p:cNvPr id="5" name="Rectangle 4">
            <a:extLst>
              <a:ext uri="{FF2B5EF4-FFF2-40B4-BE49-F238E27FC236}">
                <a16:creationId xmlns:a16="http://schemas.microsoft.com/office/drawing/2014/main" id="{71C4B737-3178-D7DA-0CDB-6A0B2CF94EA3}"/>
              </a:ext>
            </a:extLst>
          </p:cNvPr>
          <p:cNvSpPr/>
          <p:nvPr/>
        </p:nvSpPr>
        <p:spPr>
          <a:xfrm>
            <a:off x="13390773" y="294653"/>
            <a:ext cx="3382818" cy="1604819"/>
          </a:xfrm>
          <a:prstGeom prst="rect">
            <a:avLst/>
          </a:prstGeom>
          <a:solidFill>
            <a:schemeClr val="bg1">
              <a:lumMod val="9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ln>
                <a:solidFill>
                  <a:prstClr val="white">
                    <a:lumMod val="95000"/>
                  </a:prstClr>
                </a:solidFill>
              </a:ln>
              <a:solidFill>
                <a:prstClr val="white"/>
              </a:solidFill>
              <a:latin typeface="Open Sans"/>
            </a:endParaRPr>
          </a:p>
        </p:txBody>
      </p:sp>
      <p:cxnSp>
        <p:nvCxnSpPr>
          <p:cNvPr id="7" name="Straight Arrow Connector 6">
            <a:extLst>
              <a:ext uri="{FF2B5EF4-FFF2-40B4-BE49-F238E27FC236}">
                <a16:creationId xmlns:a16="http://schemas.microsoft.com/office/drawing/2014/main" id="{D7EE3595-4EED-3376-8ACC-A691A360D826}"/>
              </a:ext>
            </a:extLst>
          </p:cNvPr>
          <p:cNvCxnSpPr/>
          <p:nvPr/>
        </p:nvCxnSpPr>
        <p:spPr>
          <a:xfrm>
            <a:off x="13666925" y="1012319"/>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368CFC3-CCD7-B209-169D-94E70B8F34DA}"/>
              </a:ext>
            </a:extLst>
          </p:cNvPr>
          <p:cNvCxnSpPr/>
          <p:nvPr/>
        </p:nvCxnSpPr>
        <p:spPr>
          <a:xfrm>
            <a:off x="13666925" y="1452880"/>
            <a:ext cx="46058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F20C207-59B7-FC97-0CD2-1983DE3DDAB5}"/>
              </a:ext>
            </a:extLst>
          </p:cNvPr>
          <p:cNvSpPr txBox="1"/>
          <p:nvPr/>
        </p:nvSpPr>
        <p:spPr>
          <a:xfrm>
            <a:off x="14248065" y="1311233"/>
            <a:ext cx="2295668"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Auto progression navigation</a:t>
            </a:r>
          </a:p>
        </p:txBody>
      </p:sp>
      <p:sp>
        <p:nvSpPr>
          <p:cNvPr id="13" name="TextBox 12">
            <a:extLst>
              <a:ext uri="{FF2B5EF4-FFF2-40B4-BE49-F238E27FC236}">
                <a16:creationId xmlns:a16="http://schemas.microsoft.com/office/drawing/2014/main" id="{D4D2B9DA-99B8-A4CC-0679-C38C4008795D}"/>
              </a:ext>
            </a:extLst>
          </p:cNvPr>
          <p:cNvSpPr txBox="1"/>
          <p:nvPr/>
        </p:nvSpPr>
        <p:spPr>
          <a:xfrm>
            <a:off x="14248065" y="872506"/>
            <a:ext cx="1970994"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Button press navigation</a:t>
            </a:r>
          </a:p>
        </p:txBody>
      </p:sp>
      <p:sp>
        <p:nvSpPr>
          <p:cNvPr id="14" name="TextBox 13">
            <a:extLst>
              <a:ext uri="{FF2B5EF4-FFF2-40B4-BE49-F238E27FC236}">
                <a16:creationId xmlns:a16="http://schemas.microsoft.com/office/drawing/2014/main" id="{250F7DC1-137C-9DBA-0D0F-30971BB9B97A}"/>
              </a:ext>
            </a:extLst>
          </p:cNvPr>
          <p:cNvSpPr txBox="1"/>
          <p:nvPr/>
        </p:nvSpPr>
        <p:spPr>
          <a:xfrm>
            <a:off x="13543335" y="455427"/>
            <a:ext cx="479109"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Key</a:t>
            </a:r>
          </a:p>
        </p:txBody>
      </p:sp>
      <p:cxnSp>
        <p:nvCxnSpPr>
          <p:cNvPr id="17" name="Straight Arrow Connector 16">
            <a:extLst>
              <a:ext uri="{FF2B5EF4-FFF2-40B4-BE49-F238E27FC236}">
                <a16:creationId xmlns:a16="http://schemas.microsoft.com/office/drawing/2014/main" id="{77B00825-D260-4AE8-47DD-CB3D74094DF7}"/>
              </a:ext>
            </a:extLst>
          </p:cNvPr>
          <p:cNvCxnSpPr>
            <a:stCxn id="12" idx="3"/>
            <a:endCxn id="16" idx="1"/>
          </p:cNvCxnSpPr>
          <p:nvPr/>
        </p:nvCxnSpPr>
        <p:spPr>
          <a:xfrm>
            <a:off x="4606874" y="3066010"/>
            <a:ext cx="55162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C9D1A9E-4E63-EC50-4A70-CAC47F8DA960}"/>
              </a:ext>
            </a:extLst>
          </p:cNvPr>
          <p:cNvCxnSpPr>
            <a:stCxn id="16" idx="3"/>
            <a:endCxn id="26" idx="1"/>
          </p:cNvCxnSpPr>
          <p:nvPr/>
        </p:nvCxnSpPr>
        <p:spPr>
          <a:xfrm>
            <a:off x="7399697" y="3066010"/>
            <a:ext cx="46188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D6BC1A0-5FE8-A3C4-20D8-C8FCC53B7540}"/>
              </a:ext>
            </a:extLst>
          </p:cNvPr>
          <p:cNvCxnSpPr>
            <a:stCxn id="26" idx="3"/>
            <a:endCxn id="10" idx="1"/>
          </p:cNvCxnSpPr>
          <p:nvPr/>
        </p:nvCxnSpPr>
        <p:spPr>
          <a:xfrm>
            <a:off x="10102782" y="3066010"/>
            <a:ext cx="460582"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80E7052-227C-5F0C-1770-458691131815}"/>
              </a:ext>
            </a:extLst>
          </p:cNvPr>
          <p:cNvCxnSpPr>
            <a:stCxn id="18" idx="3"/>
            <a:endCxn id="20" idx="1"/>
          </p:cNvCxnSpPr>
          <p:nvPr/>
        </p:nvCxnSpPr>
        <p:spPr>
          <a:xfrm>
            <a:off x="4606874" y="7090920"/>
            <a:ext cx="55162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ED53834-FF42-100F-6356-55129966DB48}"/>
              </a:ext>
            </a:extLst>
          </p:cNvPr>
          <p:cNvCxnSpPr>
            <a:stCxn id="20" idx="3"/>
            <a:endCxn id="22" idx="1"/>
          </p:cNvCxnSpPr>
          <p:nvPr/>
        </p:nvCxnSpPr>
        <p:spPr>
          <a:xfrm>
            <a:off x="7399698" y="7090920"/>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AF66C08-2329-223F-CA04-F724B77AC60C}"/>
              </a:ext>
            </a:extLst>
          </p:cNvPr>
          <p:cNvCxnSpPr>
            <a:stCxn id="22" idx="3"/>
            <a:endCxn id="24" idx="1"/>
          </p:cNvCxnSpPr>
          <p:nvPr/>
        </p:nvCxnSpPr>
        <p:spPr>
          <a:xfrm>
            <a:off x="10102783" y="7090920"/>
            <a:ext cx="46522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EA007F7-2E04-CB5F-20D0-2E2416E254DA}"/>
              </a:ext>
            </a:extLst>
          </p:cNvPr>
          <p:cNvCxnSpPr>
            <a:cxnSpLocks/>
            <a:stCxn id="24" idx="3"/>
          </p:cNvCxnSpPr>
          <p:nvPr/>
        </p:nvCxnSpPr>
        <p:spPr>
          <a:xfrm>
            <a:off x="12809205" y="7090920"/>
            <a:ext cx="803630"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56A91858-4455-F397-87BF-9EADC7E9E428}"/>
              </a:ext>
            </a:extLst>
          </p:cNvPr>
          <p:cNvCxnSpPr>
            <a:stCxn id="10" idx="3"/>
            <a:endCxn id="18" idx="1"/>
          </p:cNvCxnSpPr>
          <p:nvPr/>
        </p:nvCxnSpPr>
        <p:spPr>
          <a:xfrm flipH="1">
            <a:off x="2365672" y="3066010"/>
            <a:ext cx="10438892" cy="4024910"/>
          </a:xfrm>
          <a:prstGeom prst="bentConnector5">
            <a:avLst>
              <a:gd name="adj1" fmla="val -2240"/>
              <a:gd name="adj2" fmla="val 50000"/>
              <a:gd name="adj3" fmla="val 102240"/>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8F4EB38-1152-EF75-E4D7-2BED6E3E80EE}"/>
              </a:ext>
            </a:extLst>
          </p:cNvPr>
          <p:cNvSpPr txBox="1"/>
          <p:nvPr/>
        </p:nvSpPr>
        <p:spPr>
          <a:xfrm>
            <a:off x="2287948" y="1097063"/>
            <a:ext cx="1202034"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On NFC Scan</a:t>
            </a:r>
          </a:p>
        </p:txBody>
      </p:sp>
      <p:sp>
        <p:nvSpPr>
          <p:cNvPr id="46" name="TextBox 45">
            <a:extLst>
              <a:ext uri="{FF2B5EF4-FFF2-40B4-BE49-F238E27FC236}">
                <a16:creationId xmlns:a16="http://schemas.microsoft.com/office/drawing/2014/main" id="{E9C65733-F7DB-4634-D07C-8C68FF224C6B}"/>
              </a:ext>
            </a:extLst>
          </p:cNvPr>
          <p:cNvSpPr txBox="1"/>
          <p:nvPr/>
        </p:nvSpPr>
        <p:spPr>
          <a:xfrm>
            <a:off x="3380602" y="8922803"/>
            <a:ext cx="2643162"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Pop up details on home screen</a:t>
            </a:r>
          </a:p>
        </p:txBody>
      </p:sp>
      <p:sp>
        <p:nvSpPr>
          <p:cNvPr id="47" name="TextBox 46">
            <a:extLst>
              <a:ext uri="{FF2B5EF4-FFF2-40B4-BE49-F238E27FC236}">
                <a16:creationId xmlns:a16="http://schemas.microsoft.com/office/drawing/2014/main" id="{CA9A47F9-8A55-D352-DFB1-02F8DD323FDB}"/>
              </a:ext>
            </a:extLst>
          </p:cNvPr>
          <p:cNvSpPr txBox="1"/>
          <p:nvPr/>
        </p:nvSpPr>
        <p:spPr>
          <a:xfrm>
            <a:off x="13497153" y="8922803"/>
            <a:ext cx="2071000"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Default to home screen</a:t>
            </a:r>
          </a:p>
        </p:txBody>
      </p:sp>
      <p:sp>
        <p:nvSpPr>
          <p:cNvPr id="48" name="TextBox 47">
            <a:extLst>
              <a:ext uri="{FF2B5EF4-FFF2-40B4-BE49-F238E27FC236}">
                <a16:creationId xmlns:a16="http://schemas.microsoft.com/office/drawing/2014/main" id="{886C1939-2AF2-44DC-60C1-3C34D2D6C87E}"/>
              </a:ext>
            </a:extLst>
          </p:cNvPr>
          <p:cNvSpPr txBox="1"/>
          <p:nvPr/>
        </p:nvSpPr>
        <p:spPr>
          <a:xfrm>
            <a:off x="5139676" y="1097063"/>
            <a:ext cx="1628418"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Drop down sign in</a:t>
            </a:r>
          </a:p>
        </p:txBody>
      </p:sp>
      <p:pic>
        <p:nvPicPr>
          <p:cNvPr id="3" name="Graphic 2">
            <a:extLst>
              <a:ext uri="{FF2B5EF4-FFF2-40B4-BE49-F238E27FC236}">
                <a16:creationId xmlns:a16="http://schemas.microsoft.com/office/drawing/2014/main" id="{B33E4823-42B4-8E71-038A-3E053CA0E25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5445491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72EE-25EF-59AA-3C25-78133B23641D}"/>
              </a:ext>
            </a:extLst>
          </p:cNvPr>
          <p:cNvSpPr>
            <a:spLocks noGrp="1"/>
          </p:cNvSpPr>
          <p:nvPr>
            <p:ph type="title"/>
          </p:nvPr>
        </p:nvSpPr>
        <p:spPr/>
        <p:txBody>
          <a:bodyPr/>
          <a:lstStyle/>
          <a:p>
            <a:r>
              <a:rPr lang="en-US"/>
              <a:t>Alert Flows</a:t>
            </a:r>
          </a:p>
        </p:txBody>
      </p:sp>
      <p:pic>
        <p:nvPicPr>
          <p:cNvPr id="4" name="Picture 3">
            <a:extLst>
              <a:ext uri="{FF2B5EF4-FFF2-40B4-BE49-F238E27FC236}">
                <a16:creationId xmlns:a16="http://schemas.microsoft.com/office/drawing/2014/main" id="{D5AFACA2-9A54-001F-7E1A-D4B109DB21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78361" y="4352370"/>
            <a:ext cx="2241200" cy="3287094"/>
          </a:xfrm>
          <a:prstGeom prst="rect">
            <a:avLst/>
          </a:prstGeom>
          <a:ln>
            <a:solidFill>
              <a:schemeClr val="bg1">
                <a:lumMod val="85000"/>
              </a:schemeClr>
            </a:solidFill>
          </a:ln>
        </p:spPr>
      </p:pic>
      <p:pic>
        <p:nvPicPr>
          <p:cNvPr id="9" name="Picture 8">
            <a:extLst>
              <a:ext uri="{FF2B5EF4-FFF2-40B4-BE49-F238E27FC236}">
                <a16:creationId xmlns:a16="http://schemas.microsoft.com/office/drawing/2014/main" id="{F341A74D-AABE-BEC4-A568-B620FE89AF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387029" y="4986255"/>
            <a:ext cx="2241200" cy="3287094"/>
          </a:xfrm>
          <a:prstGeom prst="rect">
            <a:avLst/>
          </a:prstGeom>
          <a:ln>
            <a:solidFill>
              <a:schemeClr val="bg1">
                <a:lumMod val="85000"/>
              </a:schemeClr>
            </a:solidFill>
          </a:ln>
        </p:spPr>
      </p:pic>
      <p:pic>
        <p:nvPicPr>
          <p:cNvPr id="11" name="Picture 10">
            <a:extLst>
              <a:ext uri="{FF2B5EF4-FFF2-40B4-BE49-F238E27FC236}">
                <a16:creationId xmlns:a16="http://schemas.microsoft.com/office/drawing/2014/main" id="{120BA318-B249-BCD1-1AA1-64B9DD78393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41345" y="4352370"/>
            <a:ext cx="2241199" cy="3287094"/>
          </a:xfrm>
          <a:prstGeom prst="rect">
            <a:avLst/>
          </a:prstGeom>
          <a:ln>
            <a:solidFill>
              <a:schemeClr val="bg1">
                <a:lumMod val="85000"/>
              </a:schemeClr>
            </a:solidFill>
          </a:ln>
        </p:spPr>
      </p:pic>
      <p:pic>
        <p:nvPicPr>
          <p:cNvPr id="13" name="Picture 12">
            <a:extLst>
              <a:ext uri="{FF2B5EF4-FFF2-40B4-BE49-F238E27FC236}">
                <a16:creationId xmlns:a16="http://schemas.microsoft.com/office/drawing/2014/main" id="{05BF7EF2-5843-76A9-3F5A-F83283C55F7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634169" y="4352370"/>
            <a:ext cx="2241200" cy="3287094"/>
          </a:xfrm>
          <a:prstGeom prst="rect">
            <a:avLst/>
          </a:prstGeom>
          <a:ln>
            <a:solidFill>
              <a:schemeClr val="bg1">
                <a:lumMod val="85000"/>
              </a:schemeClr>
            </a:solidFill>
          </a:ln>
        </p:spPr>
      </p:pic>
      <p:pic>
        <p:nvPicPr>
          <p:cNvPr id="14" name="Picture 13">
            <a:extLst>
              <a:ext uri="{FF2B5EF4-FFF2-40B4-BE49-F238E27FC236}">
                <a16:creationId xmlns:a16="http://schemas.microsoft.com/office/drawing/2014/main" id="{58B394BF-A6AF-5D00-F8DC-31735FA5ADA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1770859" y="2791139"/>
            <a:ext cx="2241200" cy="3287094"/>
          </a:xfrm>
          <a:prstGeom prst="rect">
            <a:avLst/>
          </a:prstGeom>
          <a:ln>
            <a:solidFill>
              <a:schemeClr val="bg1">
                <a:lumMod val="85000"/>
              </a:schemeClr>
            </a:solidFill>
          </a:ln>
        </p:spPr>
      </p:pic>
      <p:sp>
        <p:nvSpPr>
          <p:cNvPr id="15" name="TextBox 14">
            <a:extLst>
              <a:ext uri="{FF2B5EF4-FFF2-40B4-BE49-F238E27FC236}">
                <a16:creationId xmlns:a16="http://schemas.microsoft.com/office/drawing/2014/main" id="{6DFF7C85-CC28-C1EB-F5D2-E75F95B48356}"/>
              </a:ext>
            </a:extLst>
          </p:cNvPr>
          <p:cNvSpPr txBox="1"/>
          <p:nvPr/>
        </p:nvSpPr>
        <p:spPr>
          <a:xfrm>
            <a:off x="2539585" y="3809536"/>
            <a:ext cx="2403871" cy="480682"/>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Unique ID previously saved </a:t>
            </a:r>
          </a:p>
          <a:p>
            <a:pPr defTabSz="467578">
              <a:buClrTx/>
            </a:pPr>
            <a:r>
              <a:rPr lang="en-US" sz="1227" b="1" kern="1200">
                <a:solidFill>
                  <a:prstClr val="black"/>
                </a:solidFill>
                <a:latin typeface="Open Sans"/>
                <a:ea typeface="+mn-ea"/>
                <a:cs typeface="+mn-cs"/>
              </a:rPr>
              <a:t>(i.e., redundant entry)</a:t>
            </a:r>
          </a:p>
        </p:txBody>
      </p:sp>
      <p:sp>
        <p:nvSpPr>
          <p:cNvPr id="17" name="TextBox 16">
            <a:extLst>
              <a:ext uri="{FF2B5EF4-FFF2-40B4-BE49-F238E27FC236}">
                <a16:creationId xmlns:a16="http://schemas.microsoft.com/office/drawing/2014/main" id="{BB5628B6-8CD4-3CCD-4D78-E55CBC4EFA0B}"/>
              </a:ext>
            </a:extLst>
          </p:cNvPr>
          <p:cNvSpPr txBox="1"/>
          <p:nvPr/>
        </p:nvSpPr>
        <p:spPr>
          <a:xfrm>
            <a:off x="7001099" y="3809537"/>
            <a:ext cx="2758185"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Tamper evidence questionnaire </a:t>
            </a:r>
          </a:p>
        </p:txBody>
      </p:sp>
      <p:sp>
        <p:nvSpPr>
          <p:cNvPr id="19" name="TextBox 18">
            <a:extLst>
              <a:ext uri="{FF2B5EF4-FFF2-40B4-BE49-F238E27FC236}">
                <a16:creationId xmlns:a16="http://schemas.microsoft.com/office/drawing/2014/main" id="{EBDBF0E4-137F-32ED-BFFE-157C0EBFFABD}"/>
              </a:ext>
            </a:extLst>
          </p:cNvPr>
          <p:cNvSpPr txBox="1"/>
          <p:nvPr/>
        </p:nvSpPr>
        <p:spPr>
          <a:xfrm>
            <a:off x="14560824" y="4539663"/>
            <a:ext cx="1974470"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Tamper evidence alert</a:t>
            </a:r>
          </a:p>
        </p:txBody>
      </p:sp>
      <p:cxnSp>
        <p:nvCxnSpPr>
          <p:cNvPr id="23" name="Straight Arrow Connector 22">
            <a:extLst>
              <a:ext uri="{FF2B5EF4-FFF2-40B4-BE49-F238E27FC236}">
                <a16:creationId xmlns:a16="http://schemas.microsoft.com/office/drawing/2014/main" id="{52AEEF94-67CD-CC05-F99A-0F9C0C03D77C}"/>
              </a:ext>
            </a:extLst>
          </p:cNvPr>
          <p:cNvCxnSpPr>
            <a:stCxn id="11" idx="3"/>
            <a:endCxn id="13" idx="1"/>
          </p:cNvCxnSpPr>
          <p:nvPr/>
        </p:nvCxnSpPr>
        <p:spPr>
          <a:xfrm>
            <a:off x="8082544" y="5995917"/>
            <a:ext cx="55162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88DB6D5A-DB9F-02E0-9FD1-D1017B90D77D}"/>
              </a:ext>
            </a:extLst>
          </p:cNvPr>
          <p:cNvCxnSpPr>
            <a:cxnSpLocks/>
            <a:endCxn id="9" idx="1"/>
          </p:cNvCxnSpPr>
          <p:nvPr/>
        </p:nvCxnSpPr>
        <p:spPr>
          <a:xfrm flipV="1">
            <a:off x="10038773" y="6629802"/>
            <a:ext cx="4348256" cy="387888"/>
          </a:xfrm>
          <a:prstGeom prst="bentConnector3">
            <a:avLst>
              <a:gd name="adj1" fmla="val 50000"/>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2E7E40A-7CEF-C3F0-22F9-A74B2167B509}"/>
              </a:ext>
            </a:extLst>
          </p:cNvPr>
          <p:cNvSpPr txBox="1"/>
          <p:nvPr/>
        </p:nvSpPr>
        <p:spPr>
          <a:xfrm>
            <a:off x="11977815" y="2364101"/>
            <a:ext cx="1839970"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Progress to NFC flow</a:t>
            </a:r>
          </a:p>
        </p:txBody>
      </p:sp>
      <p:cxnSp>
        <p:nvCxnSpPr>
          <p:cNvPr id="46" name="Straight Arrow Connector 45">
            <a:extLst>
              <a:ext uri="{FF2B5EF4-FFF2-40B4-BE49-F238E27FC236}">
                <a16:creationId xmlns:a16="http://schemas.microsoft.com/office/drawing/2014/main" id="{943D3219-C244-4839-13DC-5212A3C38318}"/>
              </a:ext>
            </a:extLst>
          </p:cNvPr>
          <p:cNvCxnSpPr/>
          <p:nvPr/>
        </p:nvCxnSpPr>
        <p:spPr>
          <a:xfrm flipV="1">
            <a:off x="9473046" y="6671326"/>
            <a:ext cx="0" cy="346364"/>
          </a:xfrm>
          <a:prstGeom prst="straightConnector1">
            <a:avLst/>
          </a:prstGeom>
          <a:ln w="28575">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56972EF-91B1-4EBD-27B7-072D4BD3AB4F}"/>
              </a:ext>
            </a:extLst>
          </p:cNvPr>
          <p:cNvCxnSpPr>
            <a:cxnSpLocks/>
          </p:cNvCxnSpPr>
          <p:nvPr/>
        </p:nvCxnSpPr>
        <p:spPr>
          <a:xfrm>
            <a:off x="9473046" y="6671326"/>
            <a:ext cx="1777291"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1FF00F46-14F8-5AF0-1C6C-E0849AD93666}"/>
              </a:ext>
            </a:extLst>
          </p:cNvPr>
          <p:cNvCxnSpPr>
            <a:cxnSpLocks/>
            <a:endCxn id="14" idx="1"/>
          </p:cNvCxnSpPr>
          <p:nvPr/>
        </p:nvCxnSpPr>
        <p:spPr>
          <a:xfrm rot="5400000" flipH="1" flipV="1">
            <a:off x="10392279" y="5292746"/>
            <a:ext cx="2236640" cy="520521"/>
          </a:xfrm>
          <a:prstGeom prst="bentConnector2">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AF72306C-DD49-3078-806F-9166428FC295}"/>
              </a:ext>
            </a:extLst>
          </p:cNvPr>
          <p:cNvSpPr/>
          <p:nvPr/>
        </p:nvSpPr>
        <p:spPr>
          <a:xfrm>
            <a:off x="13390773" y="294653"/>
            <a:ext cx="3382818" cy="1604819"/>
          </a:xfrm>
          <a:prstGeom prst="rect">
            <a:avLst/>
          </a:prstGeom>
          <a:solidFill>
            <a:schemeClr val="bg1">
              <a:lumMod val="9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ln>
                <a:solidFill>
                  <a:prstClr val="white">
                    <a:lumMod val="95000"/>
                  </a:prstClr>
                </a:solidFill>
              </a:ln>
              <a:solidFill>
                <a:prstClr val="white"/>
              </a:solidFill>
              <a:latin typeface="Open Sans"/>
            </a:endParaRPr>
          </a:p>
        </p:txBody>
      </p:sp>
      <p:cxnSp>
        <p:nvCxnSpPr>
          <p:cNvPr id="52" name="Straight Arrow Connector 51">
            <a:extLst>
              <a:ext uri="{FF2B5EF4-FFF2-40B4-BE49-F238E27FC236}">
                <a16:creationId xmlns:a16="http://schemas.microsoft.com/office/drawing/2014/main" id="{BF592B77-46D4-C8D7-56E2-8E966122348B}"/>
              </a:ext>
            </a:extLst>
          </p:cNvPr>
          <p:cNvCxnSpPr/>
          <p:nvPr/>
        </p:nvCxnSpPr>
        <p:spPr>
          <a:xfrm>
            <a:off x="13666925" y="1012319"/>
            <a:ext cx="4618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6EE59B3E-970F-191C-7E52-CB85A4E2FF62}"/>
              </a:ext>
            </a:extLst>
          </p:cNvPr>
          <p:cNvCxnSpPr/>
          <p:nvPr/>
        </p:nvCxnSpPr>
        <p:spPr>
          <a:xfrm>
            <a:off x="13666925" y="1452880"/>
            <a:ext cx="460581" cy="0"/>
          </a:xfrm>
          <a:prstGeom prst="straightConnector1">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CA62EA84-A291-FCC8-EEDC-EF1CBEF3FDC2}"/>
              </a:ext>
            </a:extLst>
          </p:cNvPr>
          <p:cNvSpPr txBox="1"/>
          <p:nvPr/>
        </p:nvSpPr>
        <p:spPr>
          <a:xfrm>
            <a:off x="14248065" y="1311233"/>
            <a:ext cx="2295668"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Auto progression navigation</a:t>
            </a:r>
          </a:p>
        </p:txBody>
      </p:sp>
      <p:sp>
        <p:nvSpPr>
          <p:cNvPr id="55" name="TextBox 54">
            <a:extLst>
              <a:ext uri="{FF2B5EF4-FFF2-40B4-BE49-F238E27FC236}">
                <a16:creationId xmlns:a16="http://schemas.microsoft.com/office/drawing/2014/main" id="{5E9B8D3C-2214-5727-3986-8666F8722EEA}"/>
              </a:ext>
            </a:extLst>
          </p:cNvPr>
          <p:cNvSpPr txBox="1"/>
          <p:nvPr/>
        </p:nvSpPr>
        <p:spPr>
          <a:xfrm>
            <a:off x="14248065" y="872506"/>
            <a:ext cx="1970994" cy="287557"/>
          </a:xfrm>
          <a:prstGeom prst="rect">
            <a:avLst/>
          </a:prstGeom>
          <a:noFill/>
        </p:spPr>
        <p:txBody>
          <a:bodyPr wrap="none" rtlCol="0">
            <a:spAutoFit/>
          </a:bodyPr>
          <a:lstStyle/>
          <a:p>
            <a:pPr defTabSz="467578">
              <a:buClrTx/>
            </a:pPr>
            <a:r>
              <a:rPr lang="en-US" sz="1227" kern="1200">
                <a:solidFill>
                  <a:prstClr val="black"/>
                </a:solidFill>
                <a:latin typeface="Open Sans"/>
                <a:ea typeface="+mn-ea"/>
                <a:cs typeface="+mn-cs"/>
              </a:rPr>
              <a:t>Button press navigation</a:t>
            </a:r>
          </a:p>
        </p:txBody>
      </p:sp>
      <p:sp>
        <p:nvSpPr>
          <p:cNvPr id="56" name="TextBox 55">
            <a:extLst>
              <a:ext uri="{FF2B5EF4-FFF2-40B4-BE49-F238E27FC236}">
                <a16:creationId xmlns:a16="http://schemas.microsoft.com/office/drawing/2014/main" id="{51FC236B-F350-1FFB-4F7E-5B665158F1BB}"/>
              </a:ext>
            </a:extLst>
          </p:cNvPr>
          <p:cNvSpPr txBox="1"/>
          <p:nvPr/>
        </p:nvSpPr>
        <p:spPr>
          <a:xfrm>
            <a:off x="13543335" y="455427"/>
            <a:ext cx="479109"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Key</a:t>
            </a:r>
          </a:p>
        </p:txBody>
      </p:sp>
      <p:pic>
        <p:nvPicPr>
          <p:cNvPr id="3" name="Graphic 2">
            <a:extLst>
              <a:ext uri="{FF2B5EF4-FFF2-40B4-BE49-F238E27FC236}">
                <a16:creationId xmlns:a16="http://schemas.microsoft.com/office/drawing/2014/main" id="{5E3F030E-4FA4-BD9F-2E64-152CA616818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890523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72EE-25EF-59AA-3C25-78133B23641D}"/>
              </a:ext>
            </a:extLst>
          </p:cNvPr>
          <p:cNvSpPr>
            <a:spLocks noGrp="1"/>
          </p:cNvSpPr>
          <p:nvPr>
            <p:ph type="title"/>
          </p:nvPr>
        </p:nvSpPr>
        <p:spPr/>
        <p:txBody>
          <a:bodyPr/>
          <a:lstStyle/>
          <a:p>
            <a:r>
              <a:rPr lang="en-US"/>
              <a:t>Features</a:t>
            </a:r>
          </a:p>
        </p:txBody>
      </p:sp>
      <p:pic>
        <p:nvPicPr>
          <p:cNvPr id="20" name="Picture 19">
            <a:extLst>
              <a:ext uri="{FF2B5EF4-FFF2-40B4-BE49-F238E27FC236}">
                <a16:creationId xmlns:a16="http://schemas.microsoft.com/office/drawing/2014/main" id="{7EF112F9-FE35-5E1F-146A-79DEE29017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97637" y="3081667"/>
            <a:ext cx="2021631" cy="2965060"/>
          </a:xfrm>
          <a:prstGeom prst="rect">
            <a:avLst/>
          </a:prstGeom>
          <a:ln>
            <a:solidFill>
              <a:schemeClr val="bg1">
                <a:lumMod val="85000"/>
              </a:schemeClr>
            </a:solidFill>
          </a:ln>
        </p:spPr>
      </p:pic>
      <p:grpSp>
        <p:nvGrpSpPr>
          <p:cNvPr id="15" name="Group 14">
            <a:extLst>
              <a:ext uri="{FF2B5EF4-FFF2-40B4-BE49-F238E27FC236}">
                <a16:creationId xmlns:a16="http://schemas.microsoft.com/office/drawing/2014/main" id="{A4C5758D-2DFB-FB47-7946-266A729C9EB8}"/>
              </a:ext>
            </a:extLst>
          </p:cNvPr>
          <p:cNvGrpSpPr/>
          <p:nvPr/>
        </p:nvGrpSpPr>
        <p:grpSpPr>
          <a:xfrm>
            <a:off x="5216842" y="162875"/>
            <a:ext cx="2559320" cy="3355910"/>
            <a:chOff x="10179053" y="5319680"/>
            <a:chExt cx="2774235" cy="3637717"/>
          </a:xfrm>
        </p:grpSpPr>
        <p:pic>
          <p:nvPicPr>
            <p:cNvPr id="24" name="Picture 23">
              <a:extLst>
                <a:ext uri="{FF2B5EF4-FFF2-40B4-BE49-F238E27FC236}">
                  <a16:creationId xmlns:a16="http://schemas.microsoft.com/office/drawing/2014/main" id="{B43B34A1-5602-EAEF-D7CD-DE4FBDF9EC0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61892" y="5319680"/>
              <a:ext cx="2191396" cy="3214048"/>
            </a:xfrm>
            <a:prstGeom prst="rect">
              <a:avLst/>
            </a:prstGeom>
            <a:ln>
              <a:solidFill>
                <a:schemeClr val="bg1">
                  <a:lumMod val="85000"/>
                </a:schemeClr>
              </a:solidFill>
            </a:ln>
          </p:spPr>
        </p:pic>
        <p:pic>
          <p:nvPicPr>
            <p:cNvPr id="22" name="Picture 21">
              <a:extLst>
                <a:ext uri="{FF2B5EF4-FFF2-40B4-BE49-F238E27FC236}">
                  <a16:creationId xmlns:a16="http://schemas.microsoft.com/office/drawing/2014/main" id="{5A00D0BC-814E-D581-86CA-2243A02679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179053" y="5743349"/>
              <a:ext cx="2191396" cy="3214048"/>
            </a:xfrm>
            <a:prstGeom prst="rect">
              <a:avLst/>
            </a:prstGeom>
            <a:ln>
              <a:solidFill>
                <a:schemeClr val="bg1">
                  <a:lumMod val="85000"/>
                </a:schemeClr>
              </a:solidFill>
            </a:ln>
          </p:spPr>
        </p:pic>
      </p:grpSp>
      <p:pic>
        <p:nvPicPr>
          <p:cNvPr id="3" name="Picture 2">
            <a:extLst>
              <a:ext uri="{FF2B5EF4-FFF2-40B4-BE49-F238E27FC236}">
                <a16:creationId xmlns:a16="http://schemas.microsoft.com/office/drawing/2014/main" id="{5D511D1E-DCC3-E1D8-13FE-C3CBE9BAF55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27887" y="5071961"/>
            <a:ext cx="2021633" cy="4005530"/>
          </a:xfrm>
          <a:prstGeom prst="rect">
            <a:avLst/>
          </a:prstGeom>
          <a:ln>
            <a:solidFill>
              <a:schemeClr val="bg1">
                <a:lumMod val="85000"/>
              </a:schemeClr>
            </a:solidFill>
          </a:ln>
        </p:spPr>
      </p:pic>
      <p:grpSp>
        <p:nvGrpSpPr>
          <p:cNvPr id="13" name="Group 12">
            <a:extLst>
              <a:ext uri="{FF2B5EF4-FFF2-40B4-BE49-F238E27FC236}">
                <a16:creationId xmlns:a16="http://schemas.microsoft.com/office/drawing/2014/main" id="{0BF71B8D-853F-0E52-5D3D-9747AAE70560}"/>
              </a:ext>
            </a:extLst>
          </p:cNvPr>
          <p:cNvGrpSpPr/>
          <p:nvPr/>
        </p:nvGrpSpPr>
        <p:grpSpPr>
          <a:xfrm>
            <a:off x="12321021" y="5197217"/>
            <a:ext cx="3897302" cy="4025534"/>
            <a:chOff x="4452114" y="312944"/>
            <a:chExt cx="4224571" cy="4363573"/>
          </a:xfrm>
        </p:grpSpPr>
        <p:pic>
          <p:nvPicPr>
            <p:cNvPr id="10" name="Picture 9">
              <a:extLst>
                <a:ext uri="{FF2B5EF4-FFF2-40B4-BE49-F238E27FC236}">
                  <a16:creationId xmlns:a16="http://schemas.microsoft.com/office/drawing/2014/main" id="{B8810AAF-B606-ECEF-8B9D-F112CFED069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85288" y="312944"/>
              <a:ext cx="2191397" cy="3196517"/>
            </a:xfrm>
            <a:prstGeom prst="rect">
              <a:avLst/>
            </a:prstGeom>
            <a:ln>
              <a:solidFill>
                <a:schemeClr val="bg1">
                  <a:lumMod val="85000"/>
                </a:schemeClr>
              </a:solidFill>
            </a:ln>
          </p:spPr>
        </p:pic>
        <p:pic>
          <p:nvPicPr>
            <p:cNvPr id="26" name="Picture 25">
              <a:extLst>
                <a:ext uri="{FF2B5EF4-FFF2-40B4-BE49-F238E27FC236}">
                  <a16:creationId xmlns:a16="http://schemas.microsoft.com/office/drawing/2014/main" id="{EDB3BD83-4A7B-4AE5-F3FA-AD71D05AF2B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389590" y="908002"/>
              <a:ext cx="2191397" cy="3196517"/>
            </a:xfrm>
            <a:prstGeom prst="rect">
              <a:avLst/>
            </a:prstGeom>
            <a:ln>
              <a:solidFill>
                <a:schemeClr val="bg1">
                  <a:lumMod val="85000"/>
                </a:schemeClr>
              </a:solidFill>
            </a:ln>
          </p:spPr>
        </p:pic>
        <p:pic>
          <p:nvPicPr>
            <p:cNvPr id="16" name="Picture 15">
              <a:extLst>
                <a:ext uri="{FF2B5EF4-FFF2-40B4-BE49-F238E27FC236}">
                  <a16:creationId xmlns:a16="http://schemas.microsoft.com/office/drawing/2014/main" id="{A36C3B2C-F5DB-0003-4527-73FAAB129AA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452114" y="1480000"/>
              <a:ext cx="2191397" cy="3196517"/>
            </a:xfrm>
            <a:prstGeom prst="rect">
              <a:avLst/>
            </a:prstGeom>
            <a:ln>
              <a:solidFill>
                <a:schemeClr val="bg1">
                  <a:lumMod val="85000"/>
                </a:schemeClr>
              </a:solidFill>
            </a:ln>
          </p:spPr>
        </p:pic>
      </p:grpSp>
      <p:grpSp>
        <p:nvGrpSpPr>
          <p:cNvPr id="14" name="Group 13">
            <a:extLst>
              <a:ext uri="{FF2B5EF4-FFF2-40B4-BE49-F238E27FC236}">
                <a16:creationId xmlns:a16="http://schemas.microsoft.com/office/drawing/2014/main" id="{922BEF58-A24E-539A-7D48-6559923224E2}"/>
              </a:ext>
            </a:extLst>
          </p:cNvPr>
          <p:cNvGrpSpPr/>
          <p:nvPr/>
        </p:nvGrpSpPr>
        <p:grpSpPr>
          <a:xfrm>
            <a:off x="12259063" y="538662"/>
            <a:ext cx="3886274" cy="4025534"/>
            <a:chOff x="9696135" y="312944"/>
            <a:chExt cx="4212617" cy="4363573"/>
          </a:xfrm>
        </p:grpSpPr>
        <p:pic>
          <p:nvPicPr>
            <p:cNvPr id="4" name="Picture 3">
              <a:extLst>
                <a:ext uri="{FF2B5EF4-FFF2-40B4-BE49-F238E27FC236}">
                  <a16:creationId xmlns:a16="http://schemas.microsoft.com/office/drawing/2014/main" id="{7AF1152B-3AB8-6517-0CC0-0F7B1F07F1F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1729309" y="312944"/>
              <a:ext cx="2179443" cy="3196517"/>
            </a:xfrm>
            <a:prstGeom prst="rect">
              <a:avLst/>
            </a:prstGeom>
            <a:ln>
              <a:solidFill>
                <a:schemeClr val="bg1">
                  <a:lumMod val="85000"/>
                </a:schemeClr>
              </a:solidFill>
            </a:ln>
          </p:spPr>
        </p:pic>
        <p:pic>
          <p:nvPicPr>
            <p:cNvPr id="5" name="Picture 4">
              <a:extLst>
                <a:ext uri="{FF2B5EF4-FFF2-40B4-BE49-F238E27FC236}">
                  <a16:creationId xmlns:a16="http://schemas.microsoft.com/office/drawing/2014/main" id="{3442A3FF-55A6-DE32-A23C-378A1AF939B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0633611" y="908002"/>
              <a:ext cx="2179443" cy="3196517"/>
            </a:xfrm>
            <a:prstGeom prst="rect">
              <a:avLst/>
            </a:prstGeom>
            <a:ln>
              <a:solidFill>
                <a:schemeClr val="bg1">
                  <a:lumMod val="85000"/>
                </a:schemeClr>
              </a:solidFill>
            </a:ln>
          </p:spPr>
        </p:pic>
        <p:pic>
          <p:nvPicPr>
            <p:cNvPr id="7" name="Picture 6">
              <a:extLst>
                <a:ext uri="{FF2B5EF4-FFF2-40B4-BE49-F238E27FC236}">
                  <a16:creationId xmlns:a16="http://schemas.microsoft.com/office/drawing/2014/main" id="{D4299119-BE4B-F4DF-1952-6C0DD0EC5AFF}"/>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9696135" y="1480000"/>
              <a:ext cx="2179443" cy="3196517"/>
            </a:xfrm>
            <a:prstGeom prst="rect">
              <a:avLst/>
            </a:prstGeom>
            <a:ln>
              <a:solidFill>
                <a:schemeClr val="bg1">
                  <a:lumMod val="85000"/>
                </a:schemeClr>
              </a:solidFill>
            </a:ln>
          </p:spPr>
        </p:pic>
      </p:grpSp>
      <p:pic>
        <p:nvPicPr>
          <p:cNvPr id="6" name="Picture 5" descr="A screenshot of a phone&#10;&#10;Description automatically generated with medium confidence">
            <a:extLst>
              <a:ext uri="{FF2B5EF4-FFF2-40B4-BE49-F238E27FC236}">
                <a16:creationId xmlns:a16="http://schemas.microsoft.com/office/drawing/2014/main" id="{0898E47A-C798-4B1D-5E65-370CF2E8E4FA}"/>
              </a:ext>
            </a:extLst>
          </p:cNvPr>
          <p:cNvPicPr>
            <a:picLocks noChangeAspect="1"/>
          </p:cNvPicPr>
          <p:nvPr/>
        </p:nvPicPr>
        <p:blipFill rotWithShape="1">
          <a:blip r:embed="rId13">
            <a:extLst>
              <a:ext uri="{28A0092B-C50C-407E-A947-70E740481C1C}">
                <a14:useLocalDpi xmlns:a14="http://schemas.microsoft.com/office/drawing/2010/main" val="0"/>
              </a:ext>
            </a:extLst>
          </a:blip>
          <a:srcRect b="21146"/>
          <a:stretch/>
        </p:blipFill>
        <p:spPr>
          <a:xfrm>
            <a:off x="8099983" y="2651929"/>
            <a:ext cx="3116078" cy="4547405"/>
          </a:xfrm>
          <a:prstGeom prst="rect">
            <a:avLst/>
          </a:prstGeom>
          <a:ln>
            <a:solidFill>
              <a:schemeClr val="bg1">
                <a:lumMod val="85000"/>
              </a:schemeClr>
            </a:solidFill>
          </a:ln>
        </p:spPr>
      </p:pic>
      <p:pic>
        <p:nvPicPr>
          <p:cNvPr id="11" name="Picture 10" descr="A screenshot of a phone&#10;&#10;Description automatically generated with medium confidence">
            <a:extLst>
              <a:ext uri="{FF2B5EF4-FFF2-40B4-BE49-F238E27FC236}">
                <a16:creationId xmlns:a16="http://schemas.microsoft.com/office/drawing/2014/main" id="{AEA64021-9D4A-942C-18CB-4A1AD84352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99982" y="2662579"/>
            <a:ext cx="3111818" cy="4547405"/>
          </a:xfrm>
          <a:prstGeom prst="rect">
            <a:avLst/>
          </a:prstGeom>
          <a:ln>
            <a:solidFill>
              <a:schemeClr val="bg1">
                <a:lumMod val="65000"/>
              </a:schemeClr>
            </a:solidFill>
          </a:ln>
          <a:effectLst>
            <a:outerShdw blurRad="50800" dist="38100" dir="5400000" algn="t" rotWithShape="0">
              <a:prstClr val="black">
                <a:alpha val="40000"/>
              </a:prstClr>
            </a:outerShdw>
          </a:effectLst>
        </p:spPr>
      </p:pic>
      <p:cxnSp>
        <p:nvCxnSpPr>
          <p:cNvPr id="19" name="Straight Connector 18">
            <a:extLst>
              <a:ext uri="{FF2B5EF4-FFF2-40B4-BE49-F238E27FC236}">
                <a16:creationId xmlns:a16="http://schemas.microsoft.com/office/drawing/2014/main" id="{DFB903B3-C7C9-3988-B6AB-8F0C43C75AFA}"/>
              </a:ext>
            </a:extLst>
          </p:cNvPr>
          <p:cNvCxnSpPr>
            <a:cxnSpLocks/>
          </p:cNvCxnSpPr>
          <p:nvPr/>
        </p:nvCxnSpPr>
        <p:spPr>
          <a:xfrm flipH="1">
            <a:off x="6587101" y="5449454"/>
            <a:ext cx="1639035" cy="0"/>
          </a:xfrm>
          <a:prstGeom prst="line">
            <a:avLst/>
          </a:prstGeom>
          <a:ln w="28575">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2A516FA-8E87-A773-50A6-7B053EE16662}"/>
              </a:ext>
            </a:extLst>
          </p:cNvPr>
          <p:cNvCxnSpPr>
            <a:cxnSpLocks/>
          </p:cNvCxnSpPr>
          <p:nvPr/>
        </p:nvCxnSpPr>
        <p:spPr>
          <a:xfrm flipH="1">
            <a:off x="4323773" y="4036510"/>
            <a:ext cx="3902363" cy="0"/>
          </a:xfrm>
          <a:prstGeom prst="line">
            <a:avLst/>
          </a:prstGeom>
          <a:ln w="28575">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7D7FFF1-E6D2-9CDF-DA9E-8D0309B9F172}"/>
              </a:ext>
            </a:extLst>
          </p:cNvPr>
          <p:cNvCxnSpPr>
            <a:cxnSpLocks/>
          </p:cNvCxnSpPr>
          <p:nvPr/>
        </p:nvCxnSpPr>
        <p:spPr>
          <a:xfrm flipH="1">
            <a:off x="9655892" y="4352637"/>
            <a:ext cx="2676509" cy="0"/>
          </a:xfrm>
          <a:prstGeom prst="line">
            <a:avLst/>
          </a:prstGeom>
          <a:ln w="28575">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0C6CE2-C679-48C3-8C03-7DE3F2892FEF}"/>
              </a:ext>
            </a:extLst>
          </p:cNvPr>
          <p:cNvCxnSpPr>
            <a:cxnSpLocks/>
          </p:cNvCxnSpPr>
          <p:nvPr/>
        </p:nvCxnSpPr>
        <p:spPr>
          <a:xfrm flipH="1">
            <a:off x="6829137" y="3400136"/>
            <a:ext cx="1396999" cy="0"/>
          </a:xfrm>
          <a:prstGeom prst="line">
            <a:avLst/>
          </a:prstGeom>
          <a:ln w="28575">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57EA29CD-70FC-2BD3-0BC2-3A8645C31BAD}"/>
              </a:ext>
            </a:extLst>
          </p:cNvPr>
          <p:cNvCxnSpPr>
            <a:cxnSpLocks/>
          </p:cNvCxnSpPr>
          <p:nvPr/>
        </p:nvCxnSpPr>
        <p:spPr>
          <a:xfrm>
            <a:off x="9621284" y="4958695"/>
            <a:ext cx="3003671" cy="2789611"/>
          </a:xfrm>
          <a:prstGeom prst="bentConnector3">
            <a:avLst>
              <a:gd name="adj1" fmla="val 67681"/>
            </a:avLst>
          </a:prstGeom>
          <a:ln w="38100">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1C0391B-1398-6C7D-2803-DE9796C5E212}"/>
              </a:ext>
            </a:extLst>
          </p:cNvPr>
          <p:cNvSpPr txBox="1"/>
          <p:nvPr/>
        </p:nvSpPr>
        <p:spPr>
          <a:xfrm>
            <a:off x="5762083" y="3592876"/>
            <a:ext cx="1387355"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Reminder Flow</a:t>
            </a:r>
          </a:p>
        </p:txBody>
      </p:sp>
      <p:sp>
        <p:nvSpPr>
          <p:cNvPr id="48" name="TextBox 47">
            <a:extLst>
              <a:ext uri="{FF2B5EF4-FFF2-40B4-BE49-F238E27FC236}">
                <a16:creationId xmlns:a16="http://schemas.microsoft.com/office/drawing/2014/main" id="{71A94EF8-A1F3-CDDA-743D-B68CF415FDF6}"/>
              </a:ext>
            </a:extLst>
          </p:cNvPr>
          <p:cNvSpPr txBox="1"/>
          <p:nvPr/>
        </p:nvSpPr>
        <p:spPr>
          <a:xfrm>
            <a:off x="2906674" y="6121330"/>
            <a:ext cx="841358"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Rx Refill</a:t>
            </a:r>
          </a:p>
        </p:txBody>
      </p:sp>
      <p:sp>
        <p:nvSpPr>
          <p:cNvPr id="49" name="TextBox 48">
            <a:extLst>
              <a:ext uri="{FF2B5EF4-FFF2-40B4-BE49-F238E27FC236}">
                <a16:creationId xmlns:a16="http://schemas.microsoft.com/office/drawing/2014/main" id="{EA9C636E-2566-0977-A0B5-4B33F05598C7}"/>
              </a:ext>
            </a:extLst>
          </p:cNvPr>
          <p:cNvSpPr txBox="1"/>
          <p:nvPr/>
        </p:nvSpPr>
        <p:spPr>
          <a:xfrm>
            <a:off x="5385230" y="9134694"/>
            <a:ext cx="1131538"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Community</a:t>
            </a:r>
          </a:p>
        </p:txBody>
      </p:sp>
      <p:sp>
        <p:nvSpPr>
          <p:cNvPr id="50" name="TextBox 49">
            <a:extLst>
              <a:ext uri="{FF2B5EF4-FFF2-40B4-BE49-F238E27FC236}">
                <a16:creationId xmlns:a16="http://schemas.microsoft.com/office/drawing/2014/main" id="{F99CC129-43EB-11A9-CBB3-0575C93F7906}"/>
              </a:ext>
            </a:extLst>
          </p:cNvPr>
          <p:cNvSpPr txBox="1"/>
          <p:nvPr/>
        </p:nvSpPr>
        <p:spPr>
          <a:xfrm>
            <a:off x="8888884" y="7402876"/>
            <a:ext cx="1741473"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Menu: </a:t>
            </a:r>
            <a:r>
              <a:rPr lang="en-US" sz="1227" b="1" kern="1200" err="1">
                <a:solidFill>
                  <a:prstClr val="black"/>
                </a:solidFill>
                <a:latin typeface="Open Sans"/>
                <a:ea typeface="+mn-ea"/>
                <a:cs typeface="+mn-cs"/>
              </a:rPr>
              <a:t>Homescreen</a:t>
            </a:r>
            <a:endParaRPr lang="en-US" sz="1227" b="1" kern="1200">
              <a:solidFill>
                <a:prstClr val="black"/>
              </a:solidFill>
              <a:latin typeface="Open Sans"/>
              <a:ea typeface="+mn-ea"/>
              <a:cs typeface="+mn-cs"/>
            </a:endParaRPr>
          </a:p>
        </p:txBody>
      </p:sp>
      <p:sp>
        <p:nvSpPr>
          <p:cNvPr id="51" name="TextBox 50">
            <a:extLst>
              <a:ext uri="{FF2B5EF4-FFF2-40B4-BE49-F238E27FC236}">
                <a16:creationId xmlns:a16="http://schemas.microsoft.com/office/drawing/2014/main" id="{E6C36534-7AC9-EB18-3CA5-551C137CA456}"/>
              </a:ext>
            </a:extLst>
          </p:cNvPr>
          <p:cNvSpPr txBox="1"/>
          <p:nvPr/>
        </p:nvSpPr>
        <p:spPr>
          <a:xfrm>
            <a:off x="12485685" y="4666603"/>
            <a:ext cx="1449654"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Symptoms Flow</a:t>
            </a:r>
          </a:p>
        </p:txBody>
      </p:sp>
      <p:sp>
        <p:nvSpPr>
          <p:cNvPr id="52" name="TextBox 51">
            <a:extLst>
              <a:ext uri="{FF2B5EF4-FFF2-40B4-BE49-F238E27FC236}">
                <a16:creationId xmlns:a16="http://schemas.microsoft.com/office/drawing/2014/main" id="{0107B29D-A542-28F6-7122-47764ADDF138}"/>
              </a:ext>
            </a:extLst>
          </p:cNvPr>
          <p:cNvSpPr txBox="1"/>
          <p:nvPr/>
        </p:nvSpPr>
        <p:spPr>
          <a:xfrm>
            <a:off x="12624955" y="9377149"/>
            <a:ext cx="1440145" cy="287557"/>
          </a:xfrm>
          <a:prstGeom prst="rect">
            <a:avLst/>
          </a:prstGeom>
          <a:noFill/>
        </p:spPr>
        <p:txBody>
          <a:bodyPr wrap="none" rtlCol="0">
            <a:spAutoFit/>
          </a:bodyPr>
          <a:lstStyle/>
          <a:p>
            <a:pPr defTabSz="467578">
              <a:buClrTx/>
            </a:pPr>
            <a:r>
              <a:rPr lang="en-US" sz="1227" b="1" kern="1200">
                <a:solidFill>
                  <a:prstClr val="black"/>
                </a:solidFill>
                <a:latin typeface="Open Sans"/>
                <a:ea typeface="+mn-ea"/>
                <a:cs typeface="+mn-cs"/>
              </a:rPr>
              <a:t>Care Team Flow</a:t>
            </a:r>
          </a:p>
        </p:txBody>
      </p:sp>
      <p:sp>
        <p:nvSpPr>
          <p:cNvPr id="9" name="Rectangle 8">
            <a:extLst>
              <a:ext uri="{FF2B5EF4-FFF2-40B4-BE49-F238E27FC236}">
                <a16:creationId xmlns:a16="http://schemas.microsoft.com/office/drawing/2014/main" id="{6B82DD14-997E-B6C7-1EC3-01AFEDCACBA2}"/>
              </a:ext>
            </a:extLst>
          </p:cNvPr>
          <p:cNvSpPr/>
          <p:nvPr/>
        </p:nvSpPr>
        <p:spPr>
          <a:xfrm flipH="1">
            <a:off x="1733572" y="9375368"/>
            <a:ext cx="15044121" cy="10484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67578">
              <a:buClrTx/>
            </a:pPr>
            <a:endParaRPr lang="en-US" sz="1841" kern="1200">
              <a:solidFill>
                <a:prstClr val="white"/>
              </a:solidFill>
              <a:latin typeface="Open Sans"/>
            </a:endParaRPr>
          </a:p>
        </p:txBody>
      </p:sp>
      <p:pic>
        <p:nvPicPr>
          <p:cNvPr id="12" name="Graphic 11">
            <a:extLst>
              <a:ext uri="{FF2B5EF4-FFF2-40B4-BE49-F238E27FC236}">
                <a16:creationId xmlns:a16="http://schemas.microsoft.com/office/drawing/2014/main" id="{F8B097CE-80CC-5520-9541-23450037DFD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4182374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0666-C7BD-FC65-912D-213DEE552728}"/>
              </a:ext>
            </a:extLst>
          </p:cNvPr>
          <p:cNvSpPr>
            <a:spLocks noGrp="1"/>
          </p:cNvSpPr>
          <p:nvPr>
            <p:ph type="title"/>
          </p:nvPr>
        </p:nvSpPr>
        <p:spPr/>
        <p:txBody>
          <a:bodyPr/>
          <a:lstStyle/>
          <a:p>
            <a:r>
              <a:rPr lang="en-US" b="0" i="0">
                <a:effectLst/>
                <a:latin typeface="-apple-system"/>
              </a:rPr>
              <a:t>Label Activation Success</a:t>
            </a:r>
            <a:endParaRPr lang="en-US"/>
          </a:p>
        </p:txBody>
      </p:sp>
      <p:sp>
        <p:nvSpPr>
          <p:cNvPr id="3" name="Content Placeholder 2">
            <a:extLst>
              <a:ext uri="{FF2B5EF4-FFF2-40B4-BE49-F238E27FC236}">
                <a16:creationId xmlns:a16="http://schemas.microsoft.com/office/drawing/2014/main" id="{984DA397-09E0-4FA8-2BCB-1F42C2736C6E}"/>
              </a:ext>
            </a:extLst>
          </p:cNvPr>
          <p:cNvSpPr>
            <a:spLocks noGrp="1"/>
          </p:cNvSpPr>
          <p:nvPr>
            <p:ph idx="1"/>
          </p:nvPr>
        </p:nvSpPr>
        <p:spPr/>
        <p:txBody>
          <a:bodyPr/>
          <a:lstStyle/>
          <a:p>
            <a:pPr algn="l"/>
            <a:endParaRPr lang="en-US" sz="2454" b="0">
              <a:latin typeface="-apple-system"/>
            </a:endParaRPr>
          </a:p>
          <a:p>
            <a:endParaRPr lang="en-US"/>
          </a:p>
        </p:txBody>
      </p:sp>
      <p:sp>
        <p:nvSpPr>
          <p:cNvPr id="11" name="Text Placeholder 10">
            <a:extLst>
              <a:ext uri="{FF2B5EF4-FFF2-40B4-BE49-F238E27FC236}">
                <a16:creationId xmlns:a16="http://schemas.microsoft.com/office/drawing/2014/main" id="{E6DC79FA-4FCD-3DD6-37AA-420850FD72E7}"/>
              </a:ext>
            </a:extLst>
          </p:cNvPr>
          <p:cNvSpPr>
            <a:spLocks noGrp="1"/>
          </p:cNvSpPr>
          <p:nvPr>
            <p:ph type="body" idx="13"/>
          </p:nvPr>
        </p:nvSpPr>
        <p:spPr>
          <a:xfrm>
            <a:off x="2420326" y="6902460"/>
            <a:ext cx="8167705" cy="2573132"/>
          </a:xfrm>
        </p:spPr>
        <p:txBody>
          <a:bodyPr>
            <a:normAutofit/>
          </a:bodyPr>
          <a:lstStyle/>
          <a:p>
            <a:r>
              <a:rPr lang="en-US" i="1"/>
              <a:t>Success: </a:t>
            </a:r>
            <a:r>
              <a:rPr lang="en-US" b="0" i="1"/>
              <a:t>Participant was able to activate the label with little or no help from moderator (despite number of attempts)</a:t>
            </a:r>
          </a:p>
          <a:p>
            <a:r>
              <a:rPr lang="en-US" i="1"/>
              <a:t>Near Miss: </a:t>
            </a:r>
            <a:r>
              <a:rPr lang="en-US" b="0" i="1"/>
              <a:t>Participant was close to failing to activate the label but was able to activate it with significant delay or help from moderator</a:t>
            </a:r>
            <a:endParaRPr lang="en-US" i="1"/>
          </a:p>
          <a:p>
            <a:r>
              <a:rPr lang="en-US" i="1"/>
              <a:t>Failure: </a:t>
            </a:r>
            <a:r>
              <a:rPr lang="en-US" b="0" i="1"/>
              <a:t>Participant is unable to activate the label and moderator must complete the process for them.</a:t>
            </a:r>
          </a:p>
          <a:p>
            <a:endParaRPr lang="en-US"/>
          </a:p>
        </p:txBody>
      </p:sp>
      <p:graphicFrame>
        <p:nvGraphicFramePr>
          <p:cNvPr id="4" name="Chart 3">
            <a:extLst>
              <a:ext uri="{FF2B5EF4-FFF2-40B4-BE49-F238E27FC236}">
                <a16:creationId xmlns:a16="http://schemas.microsoft.com/office/drawing/2014/main" id="{93AC4E52-21A8-746E-FEFE-65144D20C7A4}"/>
              </a:ext>
            </a:extLst>
          </p:cNvPr>
          <p:cNvGraphicFramePr>
            <a:graphicFrameLocks/>
          </p:cNvGraphicFramePr>
          <p:nvPr/>
        </p:nvGraphicFramePr>
        <p:xfrm>
          <a:off x="9969161" y="1753466"/>
          <a:ext cx="6030891" cy="51489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841940DC-82A2-C260-9D3F-4AF1BEE44F90}"/>
              </a:ext>
            </a:extLst>
          </p:cNvPr>
          <p:cNvGraphicFramePr>
            <a:graphicFrameLocks/>
          </p:cNvGraphicFramePr>
          <p:nvPr/>
        </p:nvGraphicFramePr>
        <p:xfrm>
          <a:off x="2247035" y="1753467"/>
          <a:ext cx="7034493" cy="4969015"/>
        </p:xfrm>
        <a:graphic>
          <a:graphicData uri="http://schemas.openxmlformats.org/drawingml/2006/chart">
            <c:chart xmlns:c="http://schemas.openxmlformats.org/drawingml/2006/chart" xmlns:r="http://schemas.openxmlformats.org/officeDocument/2006/relationships" r:id="rId3"/>
          </a:graphicData>
        </a:graphic>
      </p:graphicFrame>
      <p:pic>
        <p:nvPicPr>
          <p:cNvPr id="6" name="Graphic 5">
            <a:extLst>
              <a:ext uri="{FF2B5EF4-FFF2-40B4-BE49-F238E27FC236}">
                <a16:creationId xmlns:a16="http://schemas.microsoft.com/office/drawing/2014/main" id="{80A53BD3-6397-96FA-CE27-570D6119DF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220289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15349-8DB5-BBE5-6187-74F8E0ABDC2F}"/>
              </a:ext>
            </a:extLst>
          </p:cNvPr>
          <p:cNvSpPr>
            <a:spLocks noGrp="1"/>
          </p:cNvSpPr>
          <p:nvPr>
            <p:ph type="title"/>
          </p:nvPr>
        </p:nvSpPr>
        <p:spPr/>
        <p:txBody>
          <a:bodyPr/>
          <a:lstStyle/>
          <a:p>
            <a:r>
              <a:rPr lang="en-US"/>
              <a:t>Participant Grid</a:t>
            </a:r>
          </a:p>
        </p:txBody>
      </p:sp>
      <p:graphicFrame>
        <p:nvGraphicFramePr>
          <p:cNvPr id="15" name="Table 14">
            <a:extLst>
              <a:ext uri="{FF2B5EF4-FFF2-40B4-BE49-F238E27FC236}">
                <a16:creationId xmlns:a16="http://schemas.microsoft.com/office/drawing/2014/main" id="{9982D55A-FA68-8B90-B69B-FA52DF8A4D27}"/>
              </a:ext>
            </a:extLst>
          </p:cNvPr>
          <p:cNvGraphicFramePr>
            <a:graphicFrameLocks noGrp="1"/>
          </p:cNvGraphicFramePr>
          <p:nvPr/>
        </p:nvGraphicFramePr>
        <p:xfrm>
          <a:off x="2135770" y="1265245"/>
          <a:ext cx="14489685" cy="8220171"/>
        </p:xfrm>
        <a:graphic>
          <a:graphicData uri="http://schemas.openxmlformats.org/drawingml/2006/table">
            <a:tbl>
              <a:tblPr firstRow="1">
                <a:tableStyleId>{5C22544A-7EE6-4342-B048-85BDC9FD1C3A}</a:tableStyleId>
              </a:tblPr>
              <a:tblGrid>
                <a:gridCol w="2008829">
                  <a:extLst>
                    <a:ext uri="{9D8B030D-6E8A-4147-A177-3AD203B41FA5}">
                      <a16:colId xmlns:a16="http://schemas.microsoft.com/office/drawing/2014/main" val="1733875742"/>
                    </a:ext>
                  </a:extLst>
                </a:gridCol>
                <a:gridCol w="2274149">
                  <a:extLst>
                    <a:ext uri="{9D8B030D-6E8A-4147-A177-3AD203B41FA5}">
                      <a16:colId xmlns:a16="http://schemas.microsoft.com/office/drawing/2014/main" val="3435780259"/>
                    </a:ext>
                  </a:extLst>
                </a:gridCol>
                <a:gridCol w="2160442">
                  <a:extLst>
                    <a:ext uri="{9D8B030D-6E8A-4147-A177-3AD203B41FA5}">
                      <a16:colId xmlns:a16="http://schemas.microsoft.com/office/drawing/2014/main" val="389255805"/>
                    </a:ext>
                  </a:extLst>
                </a:gridCol>
                <a:gridCol w="2278834">
                  <a:extLst>
                    <a:ext uri="{9D8B030D-6E8A-4147-A177-3AD203B41FA5}">
                      <a16:colId xmlns:a16="http://schemas.microsoft.com/office/drawing/2014/main" val="685522819"/>
                    </a:ext>
                  </a:extLst>
                </a:gridCol>
                <a:gridCol w="2644581">
                  <a:extLst>
                    <a:ext uri="{9D8B030D-6E8A-4147-A177-3AD203B41FA5}">
                      <a16:colId xmlns:a16="http://schemas.microsoft.com/office/drawing/2014/main" val="3734666240"/>
                    </a:ext>
                  </a:extLst>
                </a:gridCol>
                <a:gridCol w="3122850">
                  <a:extLst>
                    <a:ext uri="{9D8B030D-6E8A-4147-A177-3AD203B41FA5}">
                      <a16:colId xmlns:a16="http://schemas.microsoft.com/office/drawing/2014/main" val="3340010993"/>
                    </a:ext>
                  </a:extLst>
                </a:gridCol>
              </a:tblGrid>
              <a:tr h="468411">
                <a:tc>
                  <a:txBody>
                    <a:bodyPr/>
                    <a:lstStyle/>
                    <a:p>
                      <a:pPr algn="ctr" fontAlgn="ctr"/>
                      <a:r>
                        <a:rPr lang="en-US" sz="1200" u="none" strike="noStrike">
                          <a:effectLst/>
                        </a:rPr>
                        <a:t>P#</a:t>
                      </a:r>
                      <a:endParaRPr lang="en-US" sz="1200" b="1" i="0" u="none" strike="noStrike">
                        <a:solidFill>
                          <a:srgbClr val="000000"/>
                        </a:solidFill>
                        <a:effectLst/>
                        <a:latin typeface="Open Sans" panose="020B0606030504020204" pitchFamily="34" charset="0"/>
                      </a:endParaRPr>
                    </a:p>
                  </a:txBody>
                  <a:tcPr marL="8440" marR="8440" marT="8440" marB="0" anchor="ctr"/>
                </a:tc>
                <a:tc>
                  <a:txBody>
                    <a:bodyPr/>
                    <a:lstStyle/>
                    <a:p>
                      <a:pPr algn="ctr" fontAlgn="ctr"/>
                      <a:r>
                        <a:rPr lang="en-US" sz="1200" u="none" strike="noStrike">
                          <a:effectLst/>
                        </a:rPr>
                        <a:t>Trained</a:t>
                      </a:r>
                      <a:endParaRPr lang="en-US" sz="1200" b="1" i="0" u="none" strike="noStrike">
                        <a:solidFill>
                          <a:srgbClr val="000000"/>
                        </a:solidFill>
                        <a:effectLst/>
                        <a:latin typeface="Open Sans" panose="020B0606030504020204" pitchFamily="34" charset="0"/>
                      </a:endParaRPr>
                    </a:p>
                  </a:txBody>
                  <a:tcPr marL="8440" marR="8440" marT="8440" marB="0" anchor="ctr"/>
                </a:tc>
                <a:tc>
                  <a:txBody>
                    <a:bodyPr/>
                    <a:lstStyle/>
                    <a:p>
                      <a:pPr algn="ctr" fontAlgn="ctr"/>
                      <a:r>
                        <a:rPr lang="en-US" sz="1200" u="none" strike="noStrike">
                          <a:effectLst/>
                        </a:rPr>
                        <a:t>Counterbalance (first concept)</a:t>
                      </a:r>
                      <a:endParaRPr lang="en-US" sz="1200" b="1" i="0" u="none" strike="noStrike">
                        <a:solidFill>
                          <a:srgbClr val="000000"/>
                        </a:solidFill>
                        <a:effectLst/>
                        <a:latin typeface="Open Sans" panose="020B0606030504020204" pitchFamily="34" charset="0"/>
                      </a:endParaRPr>
                    </a:p>
                  </a:txBody>
                  <a:tcPr marL="8440" marR="8440" marT="8440" marB="0" anchor="ctr"/>
                </a:tc>
                <a:tc>
                  <a:txBody>
                    <a:bodyPr/>
                    <a:lstStyle/>
                    <a:p>
                      <a:pPr algn="ctr" fontAlgn="ctr"/>
                      <a:r>
                        <a:rPr lang="en-US" sz="1200" u="none" strike="noStrike">
                          <a:effectLst/>
                        </a:rPr>
                        <a:t>Gender Identity</a:t>
                      </a:r>
                      <a:endParaRPr lang="en-US" sz="1200" b="1" i="0" u="none" strike="noStrike">
                        <a:solidFill>
                          <a:srgbClr val="000000"/>
                        </a:solidFill>
                        <a:effectLst/>
                        <a:latin typeface="Open Sans" panose="020B0606030504020204" pitchFamily="34" charset="0"/>
                      </a:endParaRPr>
                    </a:p>
                  </a:txBody>
                  <a:tcPr marL="8440" marR="8440" marT="8440" marB="0" anchor="ctr"/>
                </a:tc>
                <a:tc>
                  <a:txBody>
                    <a:bodyPr/>
                    <a:lstStyle/>
                    <a:p>
                      <a:pPr algn="ctr" fontAlgn="ctr"/>
                      <a:r>
                        <a:rPr lang="en-US" sz="1200" u="none" strike="noStrike">
                          <a:effectLst/>
                        </a:rPr>
                        <a:t>Age Range</a:t>
                      </a:r>
                      <a:endParaRPr lang="en-US" sz="1200" b="1" i="0" u="none" strike="noStrike">
                        <a:solidFill>
                          <a:srgbClr val="000000"/>
                        </a:solidFill>
                        <a:effectLst/>
                        <a:latin typeface="Open Sans" panose="020B0606030504020204" pitchFamily="34" charset="0"/>
                      </a:endParaRPr>
                    </a:p>
                  </a:txBody>
                  <a:tcPr marL="8440" marR="8440" marT="8440" marB="0" anchor="ctr"/>
                </a:tc>
                <a:tc>
                  <a:txBody>
                    <a:bodyPr/>
                    <a:lstStyle/>
                    <a:p>
                      <a:pPr algn="ctr" fontAlgn="ctr"/>
                      <a:r>
                        <a:rPr lang="en-US" sz="1200" u="none" strike="noStrike">
                          <a:effectLst/>
                        </a:rPr>
                        <a:t>Experience Injecting?</a:t>
                      </a:r>
                      <a:endParaRPr lang="en-US" sz="1200" b="1" i="0" u="none" strike="noStrike">
                        <a:solidFill>
                          <a:srgbClr val="000000"/>
                        </a:solidFill>
                        <a:effectLst/>
                        <a:latin typeface="Open Sans" panose="020B0606030504020204" pitchFamily="34" charset="0"/>
                      </a:endParaRPr>
                    </a:p>
                  </a:txBody>
                  <a:tcPr marL="8440" marR="8440" marT="8440" marB="0" anchor="ctr"/>
                </a:tc>
                <a:extLst>
                  <a:ext uri="{0D108BD9-81ED-4DB2-BD59-A6C34878D82A}">
                    <a16:rowId xmlns:a16="http://schemas.microsoft.com/office/drawing/2014/main" val="127776234"/>
                  </a:ext>
                </a:extLst>
              </a:tr>
              <a:tr h="251193">
                <a:tc>
                  <a:txBody>
                    <a:bodyPr/>
                    <a:lstStyle/>
                    <a:p>
                      <a:pPr algn="ctr" fontAlgn="ctr"/>
                      <a:r>
                        <a:rPr lang="en-US" sz="1400" b="1" u="none" strike="noStrike">
                          <a:effectLst/>
                        </a:rPr>
                        <a:t>1</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t"/>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solidFill>
                      <a:schemeClr val="bg1"/>
                    </a:solidFill>
                  </a:tcPr>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2866084590"/>
                  </a:ext>
                </a:extLst>
              </a:tr>
              <a:tr h="240177">
                <a:tc>
                  <a:txBody>
                    <a:bodyPr/>
                    <a:lstStyle/>
                    <a:p>
                      <a:pPr algn="ctr" fontAlgn="ctr"/>
                      <a:r>
                        <a:rPr lang="en-US" sz="1400" b="1" u="none" strike="noStrike">
                          <a:effectLst/>
                        </a:rPr>
                        <a:t>2</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N.Q</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428616342"/>
                  </a:ext>
                </a:extLst>
              </a:tr>
              <a:tr h="240177">
                <a:tc>
                  <a:txBody>
                    <a:bodyPr/>
                    <a:lstStyle/>
                    <a:p>
                      <a:pPr algn="ctr" fontAlgn="ctr"/>
                      <a:r>
                        <a:rPr lang="en-US" sz="1400" b="1" u="none" strike="noStrike">
                          <a:effectLst/>
                        </a:rPr>
                        <a:t>3</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618029227"/>
                  </a:ext>
                </a:extLst>
              </a:tr>
              <a:tr h="240177">
                <a:tc>
                  <a:txBody>
                    <a:bodyPr/>
                    <a:lstStyle/>
                    <a:p>
                      <a:pPr algn="ctr" fontAlgn="ctr"/>
                      <a:r>
                        <a:rPr lang="en-US" sz="1400" b="1" u="none" strike="noStrike">
                          <a:effectLst/>
                        </a:rPr>
                        <a:t>4</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3051907559"/>
                  </a:ext>
                </a:extLst>
              </a:tr>
              <a:tr h="251193">
                <a:tc>
                  <a:txBody>
                    <a:bodyPr/>
                    <a:lstStyle/>
                    <a:p>
                      <a:pPr algn="ctr" fontAlgn="ctr"/>
                      <a:r>
                        <a:rPr lang="en-US" sz="1400" b="1" u="none" strike="noStrike">
                          <a:effectLst/>
                        </a:rPr>
                        <a:t>5</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704670043"/>
                  </a:ext>
                </a:extLst>
              </a:tr>
              <a:tr h="240177">
                <a:tc>
                  <a:txBody>
                    <a:bodyPr/>
                    <a:lstStyle/>
                    <a:p>
                      <a:pPr algn="ctr" fontAlgn="ctr"/>
                      <a:r>
                        <a:rPr lang="en-US" sz="1400" b="1" u="none" strike="noStrike">
                          <a:effectLst/>
                        </a:rPr>
                        <a:t>6</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145071947"/>
                  </a:ext>
                </a:extLst>
              </a:tr>
              <a:tr h="240177">
                <a:tc>
                  <a:txBody>
                    <a:bodyPr/>
                    <a:lstStyle/>
                    <a:p>
                      <a:pPr algn="ctr" fontAlgn="ctr"/>
                      <a:r>
                        <a:rPr lang="en-US" sz="1400" b="1" u="none" strike="noStrike">
                          <a:effectLst/>
                        </a:rPr>
                        <a:t>7</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4167676748"/>
                  </a:ext>
                </a:extLst>
              </a:tr>
              <a:tr h="240177">
                <a:tc>
                  <a:txBody>
                    <a:bodyPr/>
                    <a:lstStyle/>
                    <a:p>
                      <a:pPr algn="ctr" fontAlgn="ctr"/>
                      <a:r>
                        <a:rPr lang="en-US" sz="1400" b="1" u="none" strike="noStrike">
                          <a:effectLst/>
                        </a:rPr>
                        <a:t>8</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297708910"/>
                  </a:ext>
                </a:extLst>
              </a:tr>
              <a:tr h="240177">
                <a:tc>
                  <a:txBody>
                    <a:bodyPr/>
                    <a:lstStyle/>
                    <a:p>
                      <a:pPr algn="ctr" fontAlgn="ctr"/>
                      <a:r>
                        <a:rPr lang="en-US" sz="1400" b="1" u="none" strike="noStrike">
                          <a:effectLst/>
                        </a:rPr>
                        <a:t>9</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1604977989"/>
                  </a:ext>
                </a:extLst>
              </a:tr>
              <a:tr h="240177">
                <a:tc>
                  <a:txBody>
                    <a:bodyPr/>
                    <a:lstStyle/>
                    <a:p>
                      <a:pPr algn="ctr" fontAlgn="ctr"/>
                      <a:r>
                        <a:rPr lang="en-US" sz="1400" b="1" u="none" strike="noStrike">
                          <a:effectLst/>
                        </a:rPr>
                        <a:t>10</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3044361420"/>
                  </a:ext>
                </a:extLst>
              </a:tr>
              <a:tr h="251193">
                <a:tc>
                  <a:txBody>
                    <a:bodyPr/>
                    <a:lstStyle/>
                    <a:p>
                      <a:pPr algn="ctr" fontAlgn="ctr"/>
                      <a:r>
                        <a:rPr lang="en-US" sz="1400" b="1" u="none" strike="noStrike">
                          <a:effectLst/>
                        </a:rPr>
                        <a:t>11</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2069725672"/>
                  </a:ext>
                </a:extLst>
              </a:tr>
              <a:tr h="240177">
                <a:tc>
                  <a:txBody>
                    <a:bodyPr/>
                    <a:lstStyle/>
                    <a:p>
                      <a:pPr algn="ctr" fontAlgn="ctr"/>
                      <a:r>
                        <a:rPr lang="en-US" sz="1400" b="1" u="none" strike="noStrike">
                          <a:effectLst/>
                        </a:rPr>
                        <a:t>12</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2751267779"/>
                  </a:ext>
                </a:extLst>
              </a:tr>
              <a:tr h="240177">
                <a:tc>
                  <a:txBody>
                    <a:bodyPr/>
                    <a:lstStyle/>
                    <a:p>
                      <a:pPr algn="ctr" fontAlgn="ctr"/>
                      <a:r>
                        <a:rPr lang="en-US" sz="1400" b="1" u="none" strike="noStrike">
                          <a:effectLst/>
                        </a:rPr>
                        <a:t>13</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 </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795670253"/>
                  </a:ext>
                </a:extLst>
              </a:tr>
              <a:tr h="240177">
                <a:tc>
                  <a:txBody>
                    <a:bodyPr/>
                    <a:lstStyle/>
                    <a:p>
                      <a:pPr algn="ctr" fontAlgn="ctr"/>
                      <a:r>
                        <a:rPr lang="en-US" sz="1400" b="1" u="none" strike="noStrike">
                          <a:effectLst/>
                        </a:rPr>
                        <a:t>14</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1458779166"/>
                  </a:ext>
                </a:extLst>
              </a:tr>
              <a:tr h="240177">
                <a:tc>
                  <a:txBody>
                    <a:bodyPr/>
                    <a:lstStyle/>
                    <a:p>
                      <a:pPr algn="ctr" fontAlgn="ctr"/>
                      <a:r>
                        <a:rPr lang="en-US" sz="1400" b="1" u="none" strike="noStrike">
                          <a:effectLst/>
                        </a:rPr>
                        <a:t>15</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 </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3428395573"/>
                  </a:ext>
                </a:extLst>
              </a:tr>
              <a:tr h="240177">
                <a:tc>
                  <a:txBody>
                    <a:bodyPr/>
                    <a:lstStyle/>
                    <a:p>
                      <a:pPr algn="ctr" fontAlgn="ctr"/>
                      <a:r>
                        <a:rPr lang="en-US" sz="1400" b="1" u="none" strike="noStrike">
                          <a:effectLst/>
                        </a:rPr>
                        <a:t>16</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3149950687"/>
                  </a:ext>
                </a:extLst>
              </a:tr>
              <a:tr h="251193">
                <a:tc>
                  <a:txBody>
                    <a:bodyPr/>
                    <a:lstStyle/>
                    <a:p>
                      <a:pPr algn="ctr" fontAlgn="ctr"/>
                      <a:r>
                        <a:rPr lang="en-US" sz="1400" b="1" u="none" strike="noStrike">
                          <a:effectLst/>
                        </a:rPr>
                        <a:t>17</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4009626477"/>
                  </a:ext>
                </a:extLst>
              </a:tr>
              <a:tr h="240177">
                <a:tc>
                  <a:txBody>
                    <a:bodyPr/>
                    <a:lstStyle/>
                    <a:p>
                      <a:pPr algn="ctr" fontAlgn="ctr"/>
                      <a:r>
                        <a:rPr lang="en-US" sz="1400" b="1" u="none" strike="noStrike">
                          <a:effectLst/>
                        </a:rPr>
                        <a:t>18</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3768516400"/>
                  </a:ext>
                </a:extLst>
              </a:tr>
              <a:tr h="240177">
                <a:tc>
                  <a:txBody>
                    <a:bodyPr/>
                    <a:lstStyle/>
                    <a:p>
                      <a:pPr algn="ctr" fontAlgn="ctr"/>
                      <a:r>
                        <a:rPr lang="en-US" sz="1400" b="1" u="none" strike="noStrike">
                          <a:effectLst/>
                        </a:rPr>
                        <a:t>19</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3681412673"/>
                  </a:ext>
                </a:extLst>
              </a:tr>
              <a:tr h="240177">
                <a:tc>
                  <a:txBody>
                    <a:bodyPr/>
                    <a:lstStyle/>
                    <a:p>
                      <a:pPr algn="ctr" fontAlgn="ctr"/>
                      <a:r>
                        <a:rPr lang="en-US" sz="1400" b="1" u="none" strike="noStrike">
                          <a:effectLst/>
                        </a:rPr>
                        <a:t>20</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N,Q</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461670875"/>
                  </a:ext>
                </a:extLst>
              </a:tr>
              <a:tr h="240177">
                <a:tc>
                  <a:txBody>
                    <a:bodyPr/>
                    <a:lstStyle/>
                    <a:p>
                      <a:pPr algn="ctr" fontAlgn="ctr"/>
                      <a:r>
                        <a:rPr lang="en-US" sz="1400" b="1" u="none" strike="noStrike">
                          <a:effectLst/>
                        </a:rPr>
                        <a:t>21</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447220563"/>
                  </a:ext>
                </a:extLst>
              </a:tr>
              <a:tr h="240177">
                <a:tc>
                  <a:txBody>
                    <a:bodyPr/>
                    <a:lstStyle/>
                    <a:p>
                      <a:pPr algn="ctr" fontAlgn="ctr"/>
                      <a:r>
                        <a:rPr lang="en-US" sz="1400" b="1" u="none" strike="noStrike">
                          <a:effectLst/>
                        </a:rPr>
                        <a:t>22</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1594489504"/>
                  </a:ext>
                </a:extLst>
              </a:tr>
              <a:tr h="251193">
                <a:tc>
                  <a:txBody>
                    <a:bodyPr/>
                    <a:lstStyle/>
                    <a:p>
                      <a:pPr algn="ctr" fontAlgn="ctr"/>
                      <a:r>
                        <a:rPr lang="en-US" sz="1400" b="1" u="none" strike="noStrike">
                          <a:effectLst/>
                        </a:rPr>
                        <a:t>23</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1134753166"/>
                  </a:ext>
                </a:extLst>
              </a:tr>
              <a:tr h="240177">
                <a:tc>
                  <a:txBody>
                    <a:bodyPr/>
                    <a:lstStyle/>
                    <a:p>
                      <a:pPr algn="ctr" fontAlgn="ctr"/>
                      <a:r>
                        <a:rPr lang="en-US" sz="1400" b="1" u="none" strike="noStrike">
                          <a:effectLst/>
                        </a:rPr>
                        <a:t>24</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48946888"/>
                  </a:ext>
                </a:extLst>
              </a:tr>
              <a:tr h="240177">
                <a:tc>
                  <a:txBody>
                    <a:bodyPr/>
                    <a:lstStyle/>
                    <a:p>
                      <a:pPr algn="ctr" fontAlgn="ctr"/>
                      <a:r>
                        <a:rPr lang="en-US" sz="1400" b="1" u="none" strike="noStrike">
                          <a:effectLst/>
                        </a:rPr>
                        <a:t>25</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1432016975"/>
                  </a:ext>
                </a:extLst>
              </a:tr>
              <a:tr h="240177">
                <a:tc>
                  <a:txBody>
                    <a:bodyPr/>
                    <a:lstStyle/>
                    <a:p>
                      <a:pPr algn="ctr" fontAlgn="ctr"/>
                      <a:r>
                        <a:rPr lang="en-US" sz="1400" b="1" u="none" strike="noStrike">
                          <a:effectLst/>
                        </a:rPr>
                        <a:t>26</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895810097"/>
                  </a:ext>
                </a:extLst>
              </a:tr>
              <a:tr h="240177">
                <a:tc>
                  <a:txBody>
                    <a:bodyPr/>
                    <a:lstStyle/>
                    <a:p>
                      <a:pPr algn="ctr" fontAlgn="ctr"/>
                      <a:r>
                        <a:rPr lang="en-US" sz="1400" b="1" u="none" strike="noStrike">
                          <a:effectLst/>
                        </a:rPr>
                        <a:t>27</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Untrained </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 </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1176083790"/>
                  </a:ext>
                </a:extLst>
              </a:tr>
              <a:tr h="240177">
                <a:tc>
                  <a:txBody>
                    <a:bodyPr/>
                    <a:lstStyle/>
                    <a:p>
                      <a:pPr algn="ctr" fontAlgn="ctr"/>
                      <a:r>
                        <a:rPr lang="en-US" sz="1400" b="1" u="none" strike="noStrike">
                          <a:effectLst/>
                        </a:rPr>
                        <a:t>28</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30-49</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2865331773"/>
                  </a:ext>
                </a:extLst>
              </a:tr>
              <a:tr h="240177">
                <a:tc>
                  <a:txBody>
                    <a:bodyPr/>
                    <a:lstStyle/>
                    <a:p>
                      <a:pPr algn="ctr" fontAlgn="ctr"/>
                      <a:r>
                        <a:rPr lang="en-US" sz="1400" b="1" u="none" strike="noStrike">
                          <a:effectLst/>
                        </a:rPr>
                        <a:t>29</a:t>
                      </a:r>
                      <a:endParaRPr lang="en-US" sz="1400" b="1" i="0" u="none" strike="noStrike">
                        <a:solidFill>
                          <a:srgbClr val="000000"/>
                        </a:solidFill>
                        <a:effectLst/>
                        <a:latin typeface="Open Sans" panose="020B0606030504020204" pitchFamily="34" charset="0"/>
                      </a:endParaRPr>
                    </a:p>
                  </a:txBody>
                  <a:tcPr marL="8440" marR="8440" marT="8440" marB="0" anchor="ctr">
                    <a:solidFill>
                      <a:schemeClr val="bg1"/>
                    </a:solidFill>
                  </a:tcP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2033695048"/>
                  </a:ext>
                </a:extLst>
              </a:tr>
              <a:tr h="240177">
                <a:tc>
                  <a:txBody>
                    <a:bodyPr/>
                    <a:lstStyle/>
                    <a:p>
                      <a:pPr algn="ctr" fontAlgn="ctr"/>
                      <a:r>
                        <a:rPr lang="en-US" sz="1400" b="1" u="none" strike="noStrike">
                          <a:effectLst/>
                        </a:rPr>
                        <a:t>30</a:t>
                      </a:r>
                      <a:endParaRPr lang="en-US" sz="1400" b="1" i="0" u="none" strike="noStrike">
                        <a:solidFill>
                          <a:srgbClr val="000000"/>
                        </a:solidFill>
                        <a:effectLst/>
                        <a:latin typeface="Open Sans" panose="020B0606030504020204" pitchFamily="34" charset="0"/>
                      </a:endParaRPr>
                    </a:p>
                  </a:txBody>
                  <a:tcPr marL="8440" marR="8440" marT="8440" marB="0" anchor="ct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Q, N</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No</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3048510532"/>
                  </a:ext>
                </a:extLst>
              </a:tr>
              <a:tr h="251193">
                <a:tc>
                  <a:txBody>
                    <a:bodyPr/>
                    <a:lstStyle/>
                    <a:p>
                      <a:pPr algn="ctr" fontAlgn="ctr"/>
                      <a:r>
                        <a:rPr lang="en-US" sz="1400" b="1" u="none" strike="noStrike">
                          <a:effectLst/>
                        </a:rPr>
                        <a:t>31</a:t>
                      </a:r>
                      <a:endParaRPr lang="en-US" sz="1400" b="1" i="0" u="none" strike="noStrike">
                        <a:solidFill>
                          <a:srgbClr val="000000"/>
                        </a:solidFill>
                        <a:effectLst/>
                        <a:latin typeface="Arial" panose="020B0604020202020204" pitchFamily="34" charset="0"/>
                      </a:endParaRPr>
                    </a:p>
                  </a:txBody>
                  <a:tcPr marL="8440" marR="8440" marT="8440" marB="0" anchor="ctr">
                    <a:solidFill>
                      <a:schemeClr val="bg1"/>
                    </a:solidFill>
                  </a:tcPr>
                </a:tc>
                <a:tc>
                  <a:txBody>
                    <a:bodyPr/>
                    <a:lstStyle/>
                    <a:p>
                      <a:pPr algn="l" fontAlgn="b"/>
                      <a:r>
                        <a:rPr lang="en-US" sz="1400" u="none" strike="noStrike">
                          <a:effectLst/>
                        </a:rPr>
                        <a:t>Trained</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solidFill>
                      <a:schemeClr val="bg1"/>
                    </a:solidFill>
                  </a:tcPr>
                </a:tc>
                <a:tc>
                  <a:txBody>
                    <a:bodyPr/>
                    <a:lstStyle/>
                    <a:p>
                      <a:pPr algn="ctr" fontAlgn="ctr"/>
                      <a:r>
                        <a:rPr lang="en-US" sz="1400" u="none" strike="noStrike">
                          <a:effectLst/>
                        </a:rPr>
                        <a:t>Female</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solidFill>
                      <a:schemeClr val="bg1"/>
                    </a:solidFill>
                  </a:tcPr>
                </a:tc>
                <a:extLst>
                  <a:ext uri="{0D108BD9-81ED-4DB2-BD59-A6C34878D82A}">
                    <a16:rowId xmlns:a16="http://schemas.microsoft.com/office/drawing/2014/main" val="3767836872"/>
                  </a:ext>
                </a:extLst>
              </a:tr>
              <a:tr h="240177">
                <a:tc>
                  <a:txBody>
                    <a:bodyPr/>
                    <a:lstStyle/>
                    <a:p>
                      <a:pPr algn="ctr" fontAlgn="ctr"/>
                      <a:r>
                        <a:rPr lang="en-US" sz="1400" b="1" u="none" strike="noStrike">
                          <a:effectLst/>
                        </a:rPr>
                        <a:t>32</a:t>
                      </a:r>
                      <a:endParaRPr lang="en-US" sz="1400" b="1" i="0" u="none" strike="noStrike">
                        <a:solidFill>
                          <a:srgbClr val="000000"/>
                        </a:solidFill>
                        <a:effectLst/>
                        <a:latin typeface="Arial" panose="020B0604020202020204" pitchFamily="34" charset="0"/>
                      </a:endParaRPr>
                    </a:p>
                  </a:txBody>
                  <a:tcPr marL="8440" marR="8440" marT="8440" marB="0" anchor="ctr"/>
                </a:tc>
                <a:tc>
                  <a:txBody>
                    <a:bodyPr/>
                    <a:lstStyle/>
                    <a:p>
                      <a:pPr algn="l" fontAlgn="b"/>
                      <a:r>
                        <a:rPr lang="en-US" sz="1400" u="none" strike="noStrike">
                          <a:effectLst/>
                        </a:rPr>
                        <a:t>Untrained</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b"/>
                      <a:r>
                        <a:rPr lang="en-US" sz="1400" u="none" strike="noStrike">
                          <a:effectLst/>
                        </a:rPr>
                        <a:t>N, Q </a:t>
                      </a:r>
                      <a:endParaRPr lang="en-US" sz="1400" b="0" i="0" u="none" strike="noStrike">
                        <a:solidFill>
                          <a:srgbClr val="000000"/>
                        </a:solidFill>
                        <a:effectLst/>
                        <a:latin typeface="Calibri" panose="020F0502020204030204" pitchFamily="34" charset="0"/>
                      </a:endParaRPr>
                    </a:p>
                  </a:txBody>
                  <a:tcPr marL="8440" marR="8440" marT="8440" marB="0" anchor="b"/>
                </a:tc>
                <a:tc>
                  <a:txBody>
                    <a:bodyPr/>
                    <a:lstStyle/>
                    <a:p>
                      <a:pPr algn="ctr" fontAlgn="ctr"/>
                      <a:r>
                        <a:rPr lang="en-US" sz="1400" u="none" strike="noStrike">
                          <a:effectLst/>
                        </a:rPr>
                        <a:t>Male</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50-64</a:t>
                      </a:r>
                      <a:endParaRPr lang="en-US" sz="1400" b="0" i="0" u="none" strike="noStrike">
                        <a:solidFill>
                          <a:srgbClr val="000000"/>
                        </a:solidFill>
                        <a:effectLst/>
                        <a:latin typeface="Calibri" panose="020F0502020204030204" pitchFamily="34" charset="0"/>
                      </a:endParaRPr>
                    </a:p>
                  </a:txBody>
                  <a:tcPr marL="8440" marR="8440" marT="8440" marB="0" anchor="ctr"/>
                </a:tc>
                <a:tc>
                  <a:txBody>
                    <a:bodyPr/>
                    <a:lstStyle/>
                    <a:p>
                      <a:pPr algn="ctr" fontAlgn="ctr"/>
                      <a:r>
                        <a:rPr lang="en-US" sz="1400" u="none" strike="noStrike">
                          <a:effectLst/>
                        </a:rPr>
                        <a:t>Yes</a:t>
                      </a:r>
                      <a:endParaRPr lang="en-US" sz="1400" b="0" i="0" u="none" strike="noStrike">
                        <a:solidFill>
                          <a:srgbClr val="000000"/>
                        </a:solidFill>
                        <a:effectLst/>
                        <a:latin typeface="Calibri" panose="020F0502020204030204" pitchFamily="34" charset="0"/>
                      </a:endParaRPr>
                    </a:p>
                  </a:txBody>
                  <a:tcPr marL="8440" marR="8440" marT="8440" marB="0" anchor="ctr"/>
                </a:tc>
                <a:extLst>
                  <a:ext uri="{0D108BD9-81ED-4DB2-BD59-A6C34878D82A}">
                    <a16:rowId xmlns:a16="http://schemas.microsoft.com/office/drawing/2014/main" val="2330094781"/>
                  </a:ext>
                </a:extLst>
              </a:tr>
            </a:tbl>
          </a:graphicData>
        </a:graphic>
      </p:graphicFrame>
      <p:pic>
        <p:nvPicPr>
          <p:cNvPr id="3" name="Graphic 2">
            <a:extLst>
              <a:ext uri="{FF2B5EF4-FFF2-40B4-BE49-F238E27FC236}">
                <a16:creationId xmlns:a16="http://schemas.microsoft.com/office/drawing/2014/main" id="{3ECF5B7A-E126-2037-07FF-2CB27361DE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7036372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C385056E-8C33-B7B0-CC29-DA889622E3B7}"/>
            </a:ext>
          </a:extLst>
        </p:cNvPr>
        <p:cNvGrpSpPr/>
        <p:nvPr/>
      </p:nvGrpSpPr>
      <p:grpSpPr>
        <a:xfrm>
          <a:off x="0" y="0"/>
          <a:ext cx="0" cy="0"/>
          <a:chOff x="0" y="0"/>
          <a:chExt cx="0" cy="0"/>
        </a:xfrm>
      </p:grpSpPr>
      <p:sp>
        <p:nvSpPr>
          <p:cNvPr id="132" name="Google Shape;132;p14">
            <a:extLst>
              <a:ext uri="{FF2B5EF4-FFF2-40B4-BE49-F238E27FC236}">
                <a16:creationId xmlns:a16="http://schemas.microsoft.com/office/drawing/2014/main" id="{0B35536D-B50A-B04B-4E36-4467C8D55A4B}"/>
              </a:ext>
            </a:extLst>
          </p:cNvPr>
          <p:cNvSpPr/>
          <p:nvPr/>
        </p:nvSpPr>
        <p:spPr>
          <a:xfrm>
            <a:off x="14697090" y="6172200"/>
            <a:ext cx="4724718" cy="4114800"/>
          </a:xfrm>
          <a:custGeom>
            <a:avLst/>
            <a:gdLst/>
            <a:ahLst/>
            <a:cxnLst/>
            <a:rect l="l" t="t" r="r" b="b"/>
            <a:pathLst>
              <a:path w="4724718" h="4114800" extrusionOk="0">
                <a:moveTo>
                  <a:pt x="0" y="0"/>
                </a:moveTo>
                <a:lnTo>
                  <a:pt x="4724718" y="0"/>
                </a:lnTo>
                <a:lnTo>
                  <a:pt x="4724718"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9" name="Google Shape;389;p22">
            <a:extLst>
              <a:ext uri="{FF2B5EF4-FFF2-40B4-BE49-F238E27FC236}">
                <a16:creationId xmlns:a16="http://schemas.microsoft.com/office/drawing/2014/main" id="{B0B9798E-C105-4F9F-FECB-1FC0C6A43A7A}"/>
              </a:ext>
            </a:extLst>
          </p:cNvPr>
          <p:cNvSpPr/>
          <p:nvPr/>
        </p:nvSpPr>
        <p:spPr>
          <a:xfrm rot="16200000">
            <a:off x="-2478232" y="-911171"/>
            <a:ext cx="14618318" cy="11219559"/>
          </a:xfrm>
          <a:custGeom>
            <a:avLst/>
            <a:gdLst/>
            <a:ahLst/>
            <a:cxnLst/>
            <a:rect l="l" t="t" r="r" b="b"/>
            <a:pathLst>
              <a:path w="14618318" h="11219559" extrusionOk="0">
                <a:moveTo>
                  <a:pt x="0" y="0"/>
                </a:moveTo>
                <a:lnTo>
                  <a:pt x="14618317" y="0"/>
                </a:lnTo>
                <a:lnTo>
                  <a:pt x="14618317" y="11219559"/>
                </a:lnTo>
                <a:lnTo>
                  <a:pt x="0" y="11219559"/>
                </a:lnTo>
                <a:lnTo>
                  <a:pt x="0" y="0"/>
                </a:lnTo>
                <a:close/>
              </a:path>
            </a:pathLst>
          </a:custGeom>
          <a:blipFill rotWithShape="1">
            <a:blip r:embed="rId4">
              <a:alphaModFix/>
            </a:blip>
            <a:stretch>
              <a:fillRect/>
            </a:stretch>
          </a:blipFill>
          <a:ln>
            <a:noFill/>
          </a:ln>
        </p:spPr>
        <p:txBody>
          <a:bodyPr/>
          <a:lstStyle/>
          <a:p>
            <a:endParaRPr lang="en-US"/>
          </a:p>
        </p:txBody>
      </p:sp>
      <p:pic>
        <p:nvPicPr>
          <p:cNvPr id="7" name="Graphic 6">
            <a:extLst>
              <a:ext uri="{FF2B5EF4-FFF2-40B4-BE49-F238E27FC236}">
                <a16:creationId xmlns:a16="http://schemas.microsoft.com/office/drawing/2014/main" id="{F6E8D1BD-CBF5-AD29-4492-5ABA5B67A2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 y="116633"/>
            <a:ext cx="676714" cy="845893"/>
          </a:xfrm>
          <a:prstGeom prst="rect">
            <a:avLst/>
          </a:prstGeom>
        </p:spPr>
      </p:pic>
      <p:sp>
        <p:nvSpPr>
          <p:cNvPr id="2" name="Rectangle 1">
            <a:extLst>
              <a:ext uri="{FF2B5EF4-FFF2-40B4-BE49-F238E27FC236}">
                <a16:creationId xmlns:a16="http://schemas.microsoft.com/office/drawing/2014/main" id="{BA2B108B-8FF5-4EB5-844D-99A1867A40E5}"/>
              </a:ext>
            </a:extLst>
          </p:cNvPr>
          <p:cNvSpPr/>
          <p:nvPr/>
        </p:nvSpPr>
        <p:spPr>
          <a:xfrm>
            <a:off x="1856935" y="1420837"/>
            <a:ext cx="13912948" cy="65555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i="0" u="none" strike="noStrike" cap="none" dirty="0">
                <a:solidFill>
                  <a:srgbClr val="000000"/>
                </a:solidFill>
                <a:latin typeface="Lato"/>
                <a:ea typeface="Lato"/>
                <a:cs typeface="Lato"/>
                <a:sym typeface="Lato"/>
              </a:rPr>
              <a:t>PHEW! That was long.</a:t>
            </a:r>
            <a:endParaRPr lang="en-US" sz="6600" dirty="0"/>
          </a:p>
          <a:p>
            <a:pPr algn="ctr"/>
            <a:endParaRPr lang="en-US" dirty="0"/>
          </a:p>
        </p:txBody>
      </p:sp>
    </p:spTree>
    <p:extLst>
      <p:ext uri="{BB962C8B-B14F-4D97-AF65-F5344CB8AC3E}">
        <p14:creationId xmlns:p14="http://schemas.microsoft.com/office/powerpoint/2010/main" val="3855771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39B44612-F77E-73AB-3B1C-2C9D376336AB}"/>
            </a:ext>
          </a:extLst>
        </p:cNvPr>
        <p:cNvGrpSpPr/>
        <p:nvPr/>
      </p:nvGrpSpPr>
      <p:grpSpPr>
        <a:xfrm>
          <a:off x="0" y="0"/>
          <a:ext cx="0" cy="0"/>
          <a:chOff x="0" y="0"/>
          <a:chExt cx="0" cy="0"/>
        </a:xfrm>
      </p:grpSpPr>
      <p:sp>
        <p:nvSpPr>
          <p:cNvPr id="132" name="Google Shape;132;p14">
            <a:extLst>
              <a:ext uri="{FF2B5EF4-FFF2-40B4-BE49-F238E27FC236}">
                <a16:creationId xmlns:a16="http://schemas.microsoft.com/office/drawing/2014/main" id="{B8EB64C9-5D5D-04C4-5959-980DCD6B3918}"/>
              </a:ext>
            </a:extLst>
          </p:cNvPr>
          <p:cNvSpPr/>
          <p:nvPr/>
        </p:nvSpPr>
        <p:spPr>
          <a:xfrm>
            <a:off x="14697090" y="6172200"/>
            <a:ext cx="4724718" cy="4114800"/>
          </a:xfrm>
          <a:custGeom>
            <a:avLst/>
            <a:gdLst/>
            <a:ahLst/>
            <a:cxnLst/>
            <a:rect l="l" t="t" r="r" b="b"/>
            <a:pathLst>
              <a:path w="4724718" h="4114800" extrusionOk="0">
                <a:moveTo>
                  <a:pt x="0" y="0"/>
                </a:moveTo>
                <a:lnTo>
                  <a:pt x="4724718" y="0"/>
                </a:lnTo>
                <a:lnTo>
                  <a:pt x="4724718"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9" name="Google Shape;389;p22">
            <a:extLst>
              <a:ext uri="{FF2B5EF4-FFF2-40B4-BE49-F238E27FC236}">
                <a16:creationId xmlns:a16="http://schemas.microsoft.com/office/drawing/2014/main" id="{03C96EC9-132F-1971-CC9E-6BE778721585}"/>
              </a:ext>
            </a:extLst>
          </p:cNvPr>
          <p:cNvSpPr/>
          <p:nvPr/>
        </p:nvSpPr>
        <p:spPr>
          <a:xfrm>
            <a:off x="5230863" y="-1136122"/>
            <a:ext cx="14618318" cy="11219559"/>
          </a:xfrm>
          <a:custGeom>
            <a:avLst/>
            <a:gdLst/>
            <a:ahLst/>
            <a:cxnLst/>
            <a:rect l="l" t="t" r="r" b="b"/>
            <a:pathLst>
              <a:path w="14618318" h="11219559" extrusionOk="0">
                <a:moveTo>
                  <a:pt x="0" y="0"/>
                </a:moveTo>
                <a:lnTo>
                  <a:pt x="14618317" y="0"/>
                </a:lnTo>
                <a:lnTo>
                  <a:pt x="14618317" y="11219559"/>
                </a:lnTo>
                <a:lnTo>
                  <a:pt x="0" y="11219559"/>
                </a:lnTo>
                <a:lnTo>
                  <a:pt x="0" y="0"/>
                </a:lnTo>
                <a:close/>
              </a:path>
            </a:pathLst>
          </a:custGeom>
          <a:blipFill rotWithShape="1">
            <a:blip r:embed="rId4">
              <a:alphaModFix/>
            </a:blip>
            <a:stretch>
              <a:fillRect/>
            </a:stretch>
          </a:blipFill>
          <a:ln>
            <a:noFill/>
          </a:ln>
        </p:spPr>
        <p:txBody>
          <a:bodyPr/>
          <a:lstStyle/>
          <a:p>
            <a:endParaRPr lang="en-US"/>
          </a:p>
        </p:txBody>
      </p:sp>
      <p:graphicFrame>
        <p:nvGraphicFramePr>
          <p:cNvPr id="131" name="Google Shape;131;p14">
            <a:extLst>
              <a:ext uri="{FF2B5EF4-FFF2-40B4-BE49-F238E27FC236}">
                <a16:creationId xmlns:a16="http://schemas.microsoft.com/office/drawing/2014/main" id="{C28E96AC-F939-46EB-16A4-E09119814E9A}"/>
              </a:ext>
            </a:extLst>
          </p:cNvPr>
          <p:cNvGraphicFramePr/>
          <p:nvPr/>
        </p:nvGraphicFramePr>
        <p:xfrm>
          <a:off x="1228551" y="1475260"/>
          <a:ext cx="15830925" cy="7817750"/>
        </p:xfrm>
        <a:graphic>
          <a:graphicData uri="http://schemas.openxmlformats.org/drawingml/2006/table">
            <a:tbl>
              <a:tblPr>
                <a:noFill/>
                <a:tableStyleId>{F2644355-D9B4-477F-8891-B85EDA3EECE8}</a:tableStyleId>
              </a:tblPr>
              <a:tblGrid>
                <a:gridCol w="5276975">
                  <a:extLst>
                    <a:ext uri="{9D8B030D-6E8A-4147-A177-3AD203B41FA5}">
                      <a16:colId xmlns:a16="http://schemas.microsoft.com/office/drawing/2014/main" val="20000"/>
                    </a:ext>
                  </a:extLst>
                </a:gridCol>
                <a:gridCol w="5276975">
                  <a:extLst>
                    <a:ext uri="{9D8B030D-6E8A-4147-A177-3AD203B41FA5}">
                      <a16:colId xmlns:a16="http://schemas.microsoft.com/office/drawing/2014/main" val="20001"/>
                    </a:ext>
                  </a:extLst>
                </a:gridCol>
                <a:gridCol w="5276975">
                  <a:extLst>
                    <a:ext uri="{9D8B030D-6E8A-4147-A177-3AD203B41FA5}">
                      <a16:colId xmlns:a16="http://schemas.microsoft.com/office/drawing/2014/main" val="20002"/>
                    </a:ext>
                  </a:extLst>
                </a:gridCol>
              </a:tblGrid>
              <a:tr h="1736725">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0"/>
                  </a:ext>
                </a:extLst>
              </a:tr>
              <a:tr h="6081025">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137" name="Google Shape;137;p14">
            <a:extLst>
              <a:ext uri="{FF2B5EF4-FFF2-40B4-BE49-F238E27FC236}">
                <a16:creationId xmlns:a16="http://schemas.microsoft.com/office/drawing/2014/main" id="{1129C699-B87E-E34C-A44A-736EB2EA96D9}"/>
              </a:ext>
            </a:extLst>
          </p:cNvPr>
          <p:cNvSpPr txBox="1"/>
          <p:nvPr/>
        </p:nvSpPr>
        <p:spPr>
          <a:xfrm>
            <a:off x="6582285" y="3435637"/>
            <a:ext cx="5132337" cy="5616922"/>
          </a:xfrm>
          <a:prstGeom prst="rect">
            <a:avLst/>
          </a:prstGeom>
          <a:noFill/>
          <a:ln>
            <a:noFill/>
          </a:ln>
        </p:spPr>
        <p:txBody>
          <a:bodyPr spcFirstLastPara="1" wrap="square" lIns="0" tIns="0" rIns="0" bIns="0" anchor="t" anchorCtr="0">
            <a:spAutoFit/>
          </a:bodyPr>
          <a:lstStyle/>
          <a:p>
            <a:pPr marL="474981" marR="0" lvl="1" indent="-237490" algn="l" rtl="0">
              <a:lnSpc>
                <a:spcPct val="150000"/>
              </a:lnSpc>
              <a:spcBef>
                <a:spcPts val="0"/>
              </a:spcBef>
              <a:spcAft>
                <a:spcPts val="0"/>
              </a:spcAft>
              <a:buClr>
                <a:srgbClr val="000000"/>
              </a:buClr>
              <a:buSzPts val="2200"/>
              <a:buFont typeface="Arial"/>
              <a:buChar char="•"/>
            </a:pPr>
            <a:r>
              <a:rPr lang="en-US" sz="2200" b="1" dirty="0">
                <a:latin typeface="Lato"/>
                <a:ea typeface="Lato"/>
                <a:cs typeface="Lato"/>
                <a:sym typeface="Lato"/>
              </a:rPr>
              <a:t>DOCUMENTATION: </a:t>
            </a:r>
            <a:r>
              <a:rPr lang="en-US" sz="2200" dirty="0">
                <a:latin typeface="Lato"/>
                <a:ea typeface="Lato"/>
                <a:cs typeface="Lato"/>
                <a:sym typeface="Lato"/>
              </a:rPr>
              <a:t>Take notes, take videos, rewatch videos and review content</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CREATING A PROTOCOL: </a:t>
            </a:r>
            <a:r>
              <a:rPr lang="en-US" sz="2200" dirty="0">
                <a:latin typeface="Lato"/>
                <a:ea typeface="Lato"/>
                <a:cs typeface="Lato"/>
                <a:sym typeface="Lato"/>
              </a:rPr>
              <a:t>Heavy base of research, iteration, practice</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INTERVIEWING &amp; MODERATING: </a:t>
            </a:r>
            <a:r>
              <a:rPr lang="en-US" sz="2200" dirty="0">
                <a:latin typeface="Lato"/>
                <a:ea typeface="Lato"/>
                <a:cs typeface="Lato"/>
                <a:sym typeface="Lato"/>
              </a:rPr>
              <a:t>Setting the tone, remaining neutral, guiding the conversation</a:t>
            </a:r>
          </a:p>
          <a:p>
            <a:pPr marL="474981" marR="0" lvl="1" indent="-237490" algn="l" rtl="0">
              <a:lnSpc>
                <a:spcPct val="140000"/>
              </a:lnSpc>
              <a:spcBef>
                <a:spcPts val="0"/>
              </a:spcBef>
              <a:spcAft>
                <a:spcPts val="0"/>
              </a:spcAft>
              <a:buClr>
                <a:srgbClr val="000000"/>
              </a:buClr>
              <a:buSzPts val="2200"/>
              <a:buFont typeface="Arial"/>
              <a:buChar char="•"/>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endParaRPr b="1" dirty="0"/>
          </a:p>
        </p:txBody>
      </p:sp>
      <p:sp>
        <p:nvSpPr>
          <p:cNvPr id="139" name="Google Shape;139;p14">
            <a:extLst>
              <a:ext uri="{FF2B5EF4-FFF2-40B4-BE49-F238E27FC236}">
                <a16:creationId xmlns:a16="http://schemas.microsoft.com/office/drawing/2014/main" id="{BD05B23D-D437-1096-7B45-482206528660}"/>
              </a:ext>
            </a:extLst>
          </p:cNvPr>
          <p:cNvSpPr txBox="1"/>
          <p:nvPr/>
        </p:nvSpPr>
        <p:spPr>
          <a:xfrm>
            <a:off x="12085148" y="3597268"/>
            <a:ext cx="4603803" cy="5989332"/>
          </a:xfrm>
          <a:prstGeom prst="rect">
            <a:avLst/>
          </a:prstGeom>
          <a:noFill/>
          <a:ln>
            <a:noFill/>
          </a:ln>
        </p:spPr>
        <p:txBody>
          <a:bodyPr spcFirstLastPara="1" wrap="square" lIns="0" tIns="0" rIns="0" bIns="0" anchor="t" anchorCtr="0">
            <a:spAutoFit/>
          </a:bodyPr>
          <a:lstStyle/>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STORYTELLING: </a:t>
            </a:r>
            <a:r>
              <a:rPr lang="en-US" sz="2200" dirty="0">
                <a:latin typeface="Lato"/>
                <a:ea typeface="Lato"/>
                <a:cs typeface="Lato"/>
                <a:sym typeface="Lato"/>
              </a:rPr>
              <a:t>With enough research, it’s easier to tell more complex stories</a:t>
            </a:r>
          </a:p>
          <a:p>
            <a:pPr marL="237491" marR="0" lvl="1" algn="l" rtl="0">
              <a:lnSpc>
                <a:spcPct val="140000"/>
              </a:lnSpc>
              <a:spcBef>
                <a:spcPts val="0"/>
              </a:spcBef>
              <a:spcAft>
                <a:spcPts val="0"/>
              </a:spcAft>
              <a:buClr>
                <a:srgbClr val="000000"/>
              </a:buClr>
              <a:buSzPts val="2200"/>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DESIGN BY COMMITTEE: </a:t>
            </a:r>
            <a:r>
              <a:rPr lang="en-US" sz="2200" dirty="0">
                <a:latin typeface="Lato"/>
                <a:ea typeface="Lato"/>
                <a:cs typeface="Lato"/>
                <a:sym typeface="Lato"/>
              </a:rPr>
              <a:t>Getting interdisciplinary input is critical</a:t>
            </a:r>
            <a:endParaRPr lang="en-US" sz="2200" b="1" dirty="0">
              <a:latin typeface="Lato"/>
              <a:ea typeface="Lato"/>
              <a:cs typeface="Lato"/>
              <a:sym typeface="Lato"/>
            </a:endParaRPr>
          </a:p>
          <a:p>
            <a:pPr marL="237491" marR="0" lvl="1" algn="l" rtl="0">
              <a:lnSpc>
                <a:spcPct val="140000"/>
              </a:lnSpc>
              <a:spcBef>
                <a:spcPts val="0"/>
              </a:spcBef>
              <a:spcAft>
                <a:spcPts val="0"/>
              </a:spcAft>
              <a:buClr>
                <a:srgbClr val="000000"/>
              </a:buClr>
              <a:buSzPts val="2200"/>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KNOWING YOUR STRENGTHS: </a:t>
            </a:r>
            <a:r>
              <a:rPr lang="en-US" sz="2200" dirty="0">
                <a:latin typeface="Lato"/>
                <a:ea typeface="Lato"/>
                <a:cs typeface="Lato"/>
                <a:sym typeface="Lato"/>
              </a:rPr>
              <a:t>Are you a researcher, an interviewer, a designer, all 3?</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endParaRPr b="1" dirty="0"/>
          </a:p>
        </p:txBody>
      </p:sp>
      <p:sp>
        <p:nvSpPr>
          <p:cNvPr id="140" name="Google Shape;140;p14">
            <a:extLst>
              <a:ext uri="{FF2B5EF4-FFF2-40B4-BE49-F238E27FC236}">
                <a16:creationId xmlns:a16="http://schemas.microsoft.com/office/drawing/2014/main" id="{537A76C4-89B7-97A8-001A-F08D76DBEF39}"/>
              </a:ext>
            </a:extLst>
          </p:cNvPr>
          <p:cNvSpPr txBox="1"/>
          <p:nvPr/>
        </p:nvSpPr>
        <p:spPr>
          <a:xfrm>
            <a:off x="1228551" y="2135132"/>
            <a:ext cx="5141301"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PROJECT INFO</a:t>
            </a:r>
            <a:endParaRPr dirty="0"/>
          </a:p>
        </p:txBody>
      </p:sp>
      <p:sp>
        <p:nvSpPr>
          <p:cNvPr id="141" name="Google Shape;141;p14">
            <a:extLst>
              <a:ext uri="{FF2B5EF4-FFF2-40B4-BE49-F238E27FC236}">
                <a16:creationId xmlns:a16="http://schemas.microsoft.com/office/drawing/2014/main" id="{490243AD-B802-CD95-246C-3388D5E0D8F6}"/>
              </a:ext>
            </a:extLst>
          </p:cNvPr>
          <p:cNvSpPr txBox="1"/>
          <p:nvPr/>
        </p:nvSpPr>
        <p:spPr>
          <a:xfrm>
            <a:off x="6573349" y="2135132"/>
            <a:ext cx="5141301"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SKILLS</a:t>
            </a:r>
            <a:endParaRPr dirty="0"/>
          </a:p>
        </p:txBody>
      </p:sp>
      <p:sp>
        <p:nvSpPr>
          <p:cNvPr id="142" name="Google Shape;142;p14">
            <a:extLst>
              <a:ext uri="{FF2B5EF4-FFF2-40B4-BE49-F238E27FC236}">
                <a16:creationId xmlns:a16="http://schemas.microsoft.com/office/drawing/2014/main" id="{DAB241A0-ED11-32D5-50D6-F12EC32A4108}"/>
              </a:ext>
            </a:extLst>
          </p:cNvPr>
          <p:cNvSpPr txBox="1"/>
          <p:nvPr/>
        </p:nvSpPr>
        <p:spPr>
          <a:xfrm>
            <a:off x="11714651" y="2135132"/>
            <a:ext cx="5344798"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HOW TO APPLY THEM</a:t>
            </a:r>
            <a:endParaRPr dirty="0"/>
          </a:p>
        </p:txBody>
      </p:sp>
      <p:sp>
        <p:nvSpPr>
          <p:cNvPr id="3" name="TextBox 2">
            <a:extLst>
              <a:ext uri="{FF2B5EF4-FFF2-40B4-BE49-F238E27FC236}">
                <a16:creationId xmlns:a16="http://schemas.microsoft.com/office/drawing/2014/main" id="{C7B78F78-41F2-FBB9-F802-B31D7CF9780F}"/>
              </a:ext>
            </a:extLst>
          </p:cNvPr>
          <p:cNvSpPr txBox="1"/>
          <p:nvPr/>
        </p:nvSpPr>
        <p:spPr>
          <a:xfrm>
            <a:off x="1411705" y="3390900"/>
            <a:ext cx="4675530" cy="5611601"/>
          </a:xfrm>
          <a:prstGeom prst="rect">
            <a:avLst/>
          </a:prstGeom>
          <a:noFill/>
        </p:spPr>
        <p:txBody>
          <a:bodyPr wrap="square" rtlCol="0">
            <a:spAutoFit/>
          </a:bodyPr>
          <a:lstStyle/>
          <a:p>
            <a:pPr>
              <a:lnSpc>
                <a:spcPct val="150000"/>
              </a:lnSpc>
            </a:pPr>
            <a:r>
              <a:rPr lang="en-US" sz="2200" b="1" dirty="0">
                <a:latin typeface="Lato" panose="020F0502020204030203" pitchFamily="34" charset="0"/>
                <a:ea typeface="Lato" panose="020F0502020204030203" pitchFamily="34" charset="0"/>
                <a:cs typeface="Lato" panose="020F0502020204030203" pitchFamily="34" charset="0"/>
              </a:rPr>
              <a:t>SMART LABELS</a:t>
            </a:r>
          </a:p>
          <a:p>
            <a:pPr marL="285750" indent="-285750">
              <a:lnSpc>
                <a:spcPct val="150000"/>
              </a:lnSpc>
              <a:buFont typeface="Arial" panose="020B0604020202020204" pitchFamily="34" charset="0"/>
              <a:buChar char="•"/>
            </a:pPr>
            <a:endParaRPr lang="en-US" sz="2200" b="1" dirty="0">
              <a:latin typeface="Lato" panose="020F0502020204030203" pitchFamily="34" charset="0"/>
              <a:ea typeface="Lato" panose="020F0502020204030203" pitchFamily="34" charset="0"/>
              <a:cs typeface="Lato" panose="020F0502020204030203" pitchFamily="34" charset="0"/>
            </a:endParaRP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GOAL:</a:t>
            </a:r>
            <a:r>
              <a:rPr lang="en-US" sz="2200" dirty="0">
                <a:latin typeface="Lato" panose="020F0502020204030203" pitchFamily="34" charset="0"/>
                <a:ea typeface="Lato" panose="020F0502020204030203" pitchFamily="34" charset="0"/>
                <a:cs typeface="Lato" panose="020F0502020204030203" pitchFamily="34" charset="0"/>
              </a:rPr>
              <a:t> Help Type-2 diabetes patients better track their doses</a:t>
            </a:r>
          </a:p>
          <a:p>
            <a:pPr marL="285750" indent="-285750">
              <a:lnSpc>
                <a:spcPct val="150000"/>
              </a:lnSpc>
              <a:buFont typeface="Arial" panose="020B0604020202020204" pitchFamily="34" charset="0"/>
              <a:buChar char="•"/>
            </a:pPr>
            <a:endParaRPr lang="en-US" sz="2200" dirty="0">
              <a:latin typeface="Lato" panose="020F0502020204030203" pitchFamily="34" charset="0"/>
              <a:ea typeface="Lato" panose="020F0502020204030203" pitchFamily="34" charset="0"/>
              <a:cs typeface="Lato" panose="020F0502020204030203" pitchFamily="34" charset="0"/>
            </a:endParaRP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SOLUTION: </a:t>
            </a:r>
            <a:r>
              <a:rPr lang="en-US" sz="2200" dirty="0">
                <a:latin typeface="Lato" panose="020F0502020204030203" pitchFamily="34" charset="0"/>
                <a:ea typeface="Lato" panose="020F0502020204030203" pitchFamily="34" charset="0"/>
                <a:cs typeface="Lato" panose="020F0502020204030203" pitchFamily="34" charset="0"/>
              </a:rPr>
              <a:t>Use human-centered design to create digital “smart label” on medication</a:t>
            </a:r>
          </a:p>
          <a:p>
            <a:pPr>
              <a:lnSpc>
                <a:spcPct val="150000"/>
              </a:lnSpc>
            </a:pPr>
            <a:endParaRPr lang="en-US" sz="2200" dirty="0">
              <a:latin typeface="Lato" panose="020F0502020204030203" pitchFamily="34" charset="0"/>
              <a:ea typeface="Lato" panose="020F0502020204030203" pitchFamily="34" charset="0"/>
              <a:cs typeface="Lato" panose="020F0502020204030203" pitchFamily="34" charset="0"/>
            </a:endParaRP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IMPACT: </a:t>
            </a:r>
            <a:r>
              <a:rPr lang="en-US" sz="2200" dirty="0">
                <a:latin typeface="Lato" panose="020F0502020204030203" pitchFamily="34" charset="0"/>
                <a:ea typeface="Lato" panose="020F0502020204030203" pitchFamily="34" charset="0"/>
                <a:cs typeface="Lato" panose="020F0502020204030203" pitchFamily="34" charset="0"/>
              </a:rPr>
              <a:t>Learning preferences for potential device users</a:t>
            </a:r>
          </a:p>
        </p:txBody>
      </p:sp>
      <p:pic>
        <p:nvPicPr>
          <p:cNvPr id="7" name="Graphic 6">
            <a:extLst>
              <a:ext uri="{FF2B5EF4-FFF2-40B4-BE49-F238E27FC236}">
                <a16:creationId xmlns:a16="http://schemas.microsoft.com/office/drawing/2014/main" id="{C57D4815-38C4-DE4F-D8A4-AA74FDC2CD3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2641496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D0DDC87A-69F5-78A0-3F34-E5B47E5F479F}"/>
            </a:ext>
          </a:extLst>
        </p:cNvPr>
        <p:cNvGrpSpPr/>
        <p:nvPr/>
      </p:nvGrpSpPr>
      <p:grpSpPr>
        <a:xfrm>
          <a:off x="0" y="0"/>
          <a:ext cx="0" cy="0"/>
          <a:chOff x="0" y="0"/>
          <a:chExt cx="0" cy="0"/>
        </a:xfrm>
      </p:grpSpPr>
      <p:sp>
        <p:nvSpPr>
          <p:cNvPr id="2" name="Google Shape;186;p16">
            <a:extLst>
              <a:ext uri="{FF2B5EF4-FFF2-40B4-BE49-F238E27FC236}">
                <a16:creationId xmlns:a16="http://schemas.microsoft.com/office/drawing/2014/main" id="{CE3A30CC-BB0C-0D2F-3727-8F1E2B9F9603}"/>
              </a:ext>
            </a:extLst>
          </p:cNvPr>
          <p:cNvSpPr/>
          <p:nvPr/>
        </p:nvSpPr>
        <p:spPr>
          <a:xfrm>
            <a:off x="4160333" y="1985625"/>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pic>
        <p:nvPicPr>
          <p:cNvPr id="10" name="Graphic 9">
            <a:extLst>
              <a:ext uri="{FF2B5EF4-FFF2-40B4-BE49-F238E27FC236}">
                <a16:creationId xmlns:a16="http://schemas.microsoft.com/office/drawing/2014/main" id="{3E1C3AC7-D059-9446-6265-D659DC2024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graphicFrame>
        <p:nvGraphicFramePr>
          <p:cNvPr id="149" name="Google Shape;149;p15"/>
          <p:cNvGraphicFramePr/>
          <p:nvPr/>
        </p:nvGraphicFramePr>
        <p:xfrm>
          <a:off x="1228551" y="872680"/>
          <a:ext cx="15830900" cy="8541675"/>
        </p:xfrm>
        <a:graphic>
          <a:graphicData uri="http://schemas.openxmlformats.org/drawingml/2006/table">
            <a:tbl>
              <a:tblPr>
                <a:noFill/>
                <a:tableStyleId>{F2644355-D9B4-477F-8891-B85EDA3EECE8}</a:tableStyleId>
              </a:tblPr>
              <a:tblGrid>
                <a:gridCol w="8797725">
                  <a:extLst>
                    <a:ext uri="{9D8B030D-6E8A-4147-A177-3AD203B41FA5}">
                      <a16:colId xmlns:a16="http://schemas.microsoft.com/office/drawing/2014/main" val="20000"/>
                    </a:ext>
                  </a:extLst>
                </a:gridCol>
                <a:gridCol w="7033175">
                  <a:extLst>
                    <a:ext uri="{9D8B030D-6E8A-4147-A177-3AD203B41FA5}">
                      <a16:colId xmlns:a16="http://schemas.microsoft.com/office/drawing/2014/main" val="20001"/>
                    </a:ext>
                  </a:extLst>
                </a:gridCol>
              </a:tblGrid>
              <a:tr h="2847225">
                <a:tc rowSpan="3">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0E8CFE"/>
                    </a:solidFill>
                  </a:tcPr>
                </a:tc>
                <a:extLst>
                  <a:ext uri="{0D108BD9-81ED-4DB2-BD59-A6C34878D82A}">
                    <a16:rowId xmlns:a16="http://schemas.microsoft.com/office/drawing/2014/main" val="10000"/>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C418"/>
                    </a:solidFill>
                  </a:tcPr>
                </a:tc>
                <a:extLst>
                  <a:ext uri="{0D108BD9-81ED-4DB2-BD59-A6C34878D82A}">
                    <a16:rowId xmlns:a16="http://schemas.microsoft.com/office/drawing/2014/main" val="10001"/>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2"/>
                  </a:ext>
                </a:extLst>
              </a:tr>
            </a:tbl>
          </a:graphicData>
        </a:graphic>
      </p:graphicFrame>
      <p:grpSp>
        <p:nvGrpSpPr>
          <p:cNvPr id="150" name="Google Shape;150;p15"/>
          <p:cNvGrpSpPr/>
          <p:nvPr/>
        </p:nvGrpSpPr>
        <p:grpSpPr>
          <a:xfrm>
            <a:off x="1490159" y="6401584"/>
            <a:ext cx="8158374" cy="1304484"/>
            <a:chOff x="0" y="-47625"/>
            <a:chExt cx="3489182" cy="557903"/>
          </a:xfrm>
        </p:grpSpPr>
        <p:sp>
          <p:nvSpPr>
            <p:cNvPr id="151" name="Google Shape;151;p15"/>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152" name="Google Shape;152;p15"/>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3" name="Google Shape;153;p15"/>
          <p:cNvSpPr txBox="1"/>
          <p:nvPr/>
        </p:nvSpPr>
        <p:spPr>
          <a:xfrm>
            <a:off x="11422055" y="4195153"/>
            <a:ext cx="415870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STORYTELLING</a:t>
            </a:r>
            <a:endParaRPr dirty="0"/>
          </a:p>
        </p:txBody>
      </p:sp>
      <p:sp>
        <p:nvSpPr>
          <p:cNvPr id="154" name="Google Shape;154;p15"/>
          <p:cNvSpPr txBox="1"/>
          <p:nvPr/>
        </p:nvSpPr>
        <p:spPr>
          <a:xfrm>
            <a:off x="11627125" y="5069449"/>
            <a:ext cx="3953634"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How would you have told this story differently?</a:t>
            </a:r>
            <a:endParaRPr dirty="0"/>
          </a:p>
        </p:txBody>
      </p:sp>
      <p:sp>
        <p:nvSpPr>
          <p:cNvPr id="155" name="Google Shape;155;p15"/>
          <p:cNvSpPr txBox="1"/>
          <p:nvPr/>
        </p:nvSpPr>
        <p:spPr>
          <a:xfrm>
            <a:off x="11848370" y="1394694"/>
            <a:ext cx="330607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CHANGES</a:t>
            </a:r>
            <a:endParaRPr dirty="0"/>
          </a:p>
        </p:txBody>
      </p:sp>
      <p:sp>
        <p:nvSpPr>
          <p:cNvPr id="156" name="Google Shape;156;p15"/>
          <p:cNvSpPr txBox="1"/>
          <p:nvPr/>
        </p:nvSpPr>
        <p:spPr>
          <a:xfrm>
            <a:off x="11085095" y="2242419"/>
            <a:ext cx="5229726"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What changes would you have made to our project?</a:t>
            </a:r>
            <a:endParaRPr dirty="0"/>
          </a:p>
        </p:txBody>
      </p:sp>
      <p:sp>
        <p:nvSpPr>
          <p:cNvPr id="157" name="Google Shape;157;p15"/>
          <p:cNvSpPr txBox="1"/>
          <p:nvPr/>
        </p:nvSpPr>
        <p:spPr>
          <a:xfrm>
            <a:off x="11604168" y="7098474"/>
            <a:ext cx="3794478"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MISSING PIECES</a:t>
            </a:r>
            <a:endParaRPr dirty="0"/>
          </a:p>
        </p:txBody>
      </p:sp>
      <p:sp>
        <p:nvSpPr>
          <p:cNvPr id="158" name="Google Shape;158;p15"/>
          <p:cNvSpPr txBox="1"/>
          <p:nvPr/>
        </p:nvSpPr>
        <p:spPr>
          <a:xfrm>
            <a:off x="11422055" y="7945622"/>
            <a:ext cx="4379949"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Is there anything you think my team and I missed?</a:t>
            </a:r>
            <a:endParaRPr dirty="0"/>
          </a:p>
        </p:txBody>
      </p:sp>
      <p:sp>
        <p:nvSpPr>
          <p:cNvPr id="159" name="Google Shape;159;p15"/>
          <p:cNvSpPr txBox="1"/>
          <p:nvPr/>
        </p:nvSpPr>
        <p:spPr>
          <a:xfrm>
            <a:off x="1490159" y="5606025"/>
            <a:ext cx="7868400" cy="13848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999" b="0" i="0" u="none" strike="noStrike" cap="none" dirty="0">
                <a:solidFill>
                  <a:srgbClr val="000000"/>
                </a:solidFill>
                <a:latin typeface="Bungee"/>
                <a:ea typeface="Bungee"/>
                <a:cs typeface="Bungee"/>
                <a:sym typeface="Bungee"/>
              </a:rPr>
              <a:t>QUESTIONS</a:t>
            </a:r>
            <a:endParaRPr dirty="0"/>
          </a:p>
        </p:txBody>
      </p:sp>
      <p:grpSp>
        <p:nvGrpSpPr>
          <p:cNvPr id="160" name="Google Shape;160;p15"/>
          <p:cNvGrpSpPr/>
          <p:nvPr/>
        </p:nvGrpSpPr>
        <p:grpSpPr>
          <a:xfrm>
            <a:off x="1490159" y="4369133"/>
            <a:ext cx="731505" cy="774367"/>
            <a:chOff x="0" y="-47625"/>
            <a:chExt cx="812800" cy="860425"/>
          </a:xfrm>
          <a:solidFill>
            <a:srgbClr val="B35EFF"/>
          </a:solidFill>
        </p:grpSpPr>
        <p:sp>
          <p:nvSpPr>
            <p:cNvPr id="161" name="Google Shape;161;p15"/>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2" name="Google Shape;162;p15"/>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3" name="Google Shape;163;p15"/>
          <p:cNvGrpSpPr/>
          <p:nvPr/>
        </p:nvGrpSpPr>
        <p:grpSpPr>
          <a:xfrm>
            <a:off x="2698107" y="4369133"/>
            <a:ext cx="731505" cy="774367"/>
            <a:chOff x="0" y="-47625"/>
            <a:chExt cx="812800" cy="860425"/>
          </a:xfrm>
          <a:solidFill>
            <a:srgbClr val="B35EFF"/>
          </a:solidFill>
        </p:grpSpPr>
        <p:sp>
          <p:nvSpPr>
            <p:cNvPr id="164" name="Google Shape;164;p15"/>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5" name="Google Shape;165;p15"/>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6" name="Google Shape;166;p15"/>
          <p:cNvGrpSpPr/>
          <p:nvPr/>
        </p:nvGrpSpPr>
        <p:grpSpPr>
          <a:xfrm>
            <a:off x="3906055" y="4369133"/>
            <a:ext cx="731505" cy="774367"/>
            <a:chOff x="0" y="-47625"/>
            <a:chExt cx="812800" cy="860425"/>
          </a:xfrm>
          <a:solidFill>
            <a:srgbClr val="B35EFF"/>
          </a:solidFill>
        </p:grpSpPr>
        <p:sp>
          <p:nvSpPr>
            <p:cNvPr id="167" name="Google Shape;167;p15"/>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8" name="Google Shape;168;p15"/>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9" name="Google Shape;169;p15"/>
          <p:cNvGrpSpPr/>
          <p:nvPr/>
        </p:nvGrpSpPr>
        <p:grpSpPr>
          <a:xfrm>
            <a:off x="9144000" y="1369020"/>
            <a:ext cx="1648826" cy="1745437"/>
            <a:chOff x="0" y="-47625"/>
            <a:chExt cx="812800" cy="860425"/>
          </a:xfrm>
        </p:grpSpPr>
        <p:sp>
          <p:nvSpPr>
            <p:cNvPr id="170" name="Google Shape;170;p15"/>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171" name="Google Shape;171;p15"/>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2" name="Google Shape;172;p15"/>
          <p:cNvGrpSpPr/>
          <p:nvPr/>
        </p:nvGrpSpPr>
        <p:grpSpPr>
          <a:xfrm>
            <a:off x="9144000" y="4222475"/>
            <a:ext cx="1648846" cy="1745458"/>
            <a:chOff x="0" y="-47625"/>
            <a:chExt cx="812800" cy="860425"/>
          </a:xfrm>
        </p:grpSpPr>
        <p:sp>
          <p:nvSpPr>
            <p:cNvPr id="173" name="Google Shape;173;p15"/>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7536FF"/>
            </a:solidFill>
            <a:ln w="47625" cap="sq" cmpd="sng">
              <a:solidFill>
                <a:srgbClr val="000000"/>
              </a:solidFill>
              <a:prstDash val="solid"/>
              <a:miter lim="8000"/>
              <a:headEnd type="none" w="sm" len="sm"/>
              <a:tailEnd type="none" w="sm" len="sm"/>
            </a:ln>
          </p:spPr>
          <p:txBody>
            <a:bodyPr/>
            <a:lstStyle/>
            <a:p>
              <a:endParaRPr lang="en-US"/>
            </a:p>
          </p:txBody>
        </p:sp>
        <p:sp>
          <p:nvSpPr>
            <p:cNvPr id="174" name="Google Shape;174;p15"/>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8" name="Google Shape;178;p15"/>
          <p:cNvSpPr txBox="1"/>
          <p:nvPr/>
        </p:nvSpPr>
        <p:spPr>
          <a:xfrm>
            <a:off x="9090624" y="1828050"/>
            <a:ext cx="17556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01.</a:t>
            </a:r>
            <a:endParaRPr/>
          </a:p>
        </p:txBody>
      </p:sp>
      <p:sp>
        <p:nvSpPr>
          <p:cNvPr id="179" name="Google Shape;179;p15"/>
          <p:cNvSpPr txBox="1"/>
          <p:nvPr/>
        </p:nvSpPr>
        <p:spPr>
          <a:xfrm>
            <a:off x="9144024" y="4618825"/>
            <a:ext cx="16488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02.</a:t>
            </a:r>
            <a:endParaRPr/>
          </a:p>
        </p:txBody>
      </p:sp>
      <p:sp>
        <p:nvSpPr>
          <p:cNvPr id="4" name="Google Shape;173;p15">
            <a:extLst>
              <a:ext uri="{FF2B5EF4-FFF2-40B4-BE49-F238E27FC236}">
                <a16:creationId xmlns:a16="http://schemas.microsoft.com/office/drawing/2014/main" id="{448FF7E6-DB80-E429-5CDB-46F19E21483A}"/>
              </a:ext>
            </a:extLst>
          </p:cNvPr>
          <p:cNvSpPr/>
          <p:nvPr/>
        </p:nvSpPr>
        <p:spPr>
          <a:xfrm>
            <a:off x="9131741" y="7172523"/>
            <a:ext cx="1648846" cy="1648846"/>
          </a:xfrm>
          <a:custGeom>
            <a:avLst/>
            <a:gdLst/>
            <a:ahLst/>
            <a:cxnLst/>
            <a:rect l="l" t="t" r="r" b="b"/>
            <a:pathLst>
              <a:path w="812800" h="812800" extrusionOk="0">
                <a:moveTo>
                  <a:pt x="0" y="0"/>
                </a:moveTo>
                <a:lnTo>
                  <a:pt x="812800" y="0"/>
                </a:lnTo>
                <a:lnTo>
                  <a:pt x="812800" y="812800"/>
                </a:lnTo>
                <a:lnTo>
                  <a:pt x="0" y="81280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180" name="Google Shape;180;p15"/>
          <p:cNvSpPr txBox="1"/>
          <p:nvPr/>
        </p:nvSpPr>
        <p:spPr>
          <a:xfrm>
            <a:off x="9039323" y="7496150"/>
            <a:ext cx="18582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dirty="0">
                <a:solidFill>
                  <a:srgbClr val="000000"/>
                </a:solidFill>
                <a:latin typeface="Bungee"/>
                <a:ea typeface="Bungee"/>
                <a:cs typeface="Bungee"/>
                <a:sym typeface="Bungee"/>
              </a:rPr>
              <a:t>03.</a:t>
            </a:r>
            <a:endParaRPr dirty="0"/>
          </a:p>
        </p:txBody>
      </p:sp>
    </p:spTree>
    <p:extLst>
      <p:ext uri="{BB962C8B-B14F-4D97-AF65-F5344CB8AC3E}">
        <p14:creationId xmlns:p14="http://schemas.microsoft.com/office/powerpoint/2010/main" val="37865179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159CCF2B-33DC-2B2C-A46C-0DEC4CD108CC}"/>
            </a:ext>
          </a:extLst>
        </p:cNvPr>
        <p:cNvGrpSpPr/>
        <p:nvPr/>
      </p:nvGrpSpPr>
      <p:grpSpPr>
        <a:xfrm>
          <a:off x="0" y="0"/>
          <a:ext cx="0" cy="0"/>
          <a:chOff x="0" y="0"/>
          <a:chExt cx="0" cy="0"/>
        </a:xfrm>
      </p:grpSpPr>
      <p:sp>
        <p:nvSpPr>
          <p:cNvPr id="2" name="Google Shape;186;p16">
            <a:extLst>
              <a:ext uri="{FF2B5EF4-FFF2-40B4-BE49-F238E27FC236}">
                <a16:creationId xmlns:a16="http://schemas.microsoft.com/office/drawing/2014/main" id="{EF016B1E-0E41-2460-956E-8702CEEBDBEE}"/>
              </a:ext>
            </a:extLst>
          </p:cNvPr>
          <p:cNvSpPr/>
          <p:nvPr/>
        </p:nvSpPr>
        <p:spPr>
          <a:xfrm>
            <a:off x="4160333" y="1985625"/>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pic>
        <p:nvPicPr>
          <p:cNvPr id="10" name="Graphic 9">
            <a:extLst>
              <a:ext uri="{FF2B5EF4-FFF2-40B4-BE49-F238E27FC236}">
                <a16:creationId xmlns:a16="http://schemas.microsoft.com/office/drawing/2014/main" id="{01E87ADE-64A6-C76C-012D-2CDB8BB1A9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graphicFrame>
        <p:nvGraphicFramePr>
          <p:cNvPr id="149" name="Google Shape;149;p15">
            <a:extLst>
              <a:ext uri="{FF2B5EF4-FFF2-40B4-BE49-F238E27FC236}">
                <a16:creationId xmlns:a16="http://schemas.microsoft.com/office/drawing/2014/main" id="{01F709A9-5865-F321-643F-01C6E475516E}"/>
              </a:ext>
            </a:extLst>
          </p:cNvPr>
          <p:cNvGraphicFramePr/>
          <p:nvPr/>
        </p:nvGraphicFramePr>
        <p:xfrm>
          <a:off x="1228551" y="872680"/>
          <a:ext cx="15830900" cy="8541675"/>
        </p:xfrm>
        <a:graphic>
          <a:graphicData uri="http://schemas.openxmlformats.org/drawingml/2006/table">
            <a:tbl>
              <a:tblPr>
                <a:noFill/>
                <a:tableStyleId>{F2644355-D9B4-477F-8891-B85EDA3EECE8}</a:tableStyleId>
              </a:tblPr>
              <a:tblGrid>
                <a:gridCol w="8797725">
                  <a:extLst>
                    <a:ext uri="{9D8B030D-6E8A-4147-A177-3AD203B41FA5}">
                      <a16:colId xmlns:a16="http://schemas.microsoft.com/office/drawing/2014/main" val="20000"/>
                    </a:ext>
                  </a:extLst>
                </a:gridCol>
                <a:gridCol w="7033175">
                  <a:extLst>
                    <a:ext uri="{9D8B030D-6E8A-4147-A177-3AD203B41FA5}">
                      <a16:colId xmlns:a16="http://schemas.microsoft.com/office/drawing/2014/main" val="20001"/>
                    </a:ext>
                  </a:extLst>
                </a:gridCol>
              </a:tblGrid>
              <a:tr h="2847225">
                <a:tc rowSpan="3">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0E8CFE"/>
                    </a:solidFill>
                  </a:tcPr>
                </a:tc>
                <a:extLst>
                  <a:ext uri="{0D108BD9-81ED-4DB2-BD59-A6C34878D82A}">
                    <a16:rowId xmlns:a16="http://schemas.microsoft.com/office/drawing/2014/main" val="10000"/>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C418"/>
                    </a:solidFill>
                  </a:tcPr>
                </a:tc>
                <a:extLst>
                  <a:ext uri="{0D108BD9-81ED-4DB2-BD59-A6C34878D82A}">
                    <a16:rowId xmlns:a16="http://schemas.microsoft.com/office/drawing/2014/main" val="10001"/>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2"/>
                  </a:ext>
                </a:extLst>
              </a:tr>
            </a:tbl>
          </a:graphicData>
        </a:graphic>
      </p:graphicFrame>
      <p:grpSp>
        <p:nvGrpSpPr>
          <p:cNvPr id="150" name="Google Shape;150;p15">
            <a:extLst>
              <a:ext uri="{FF2B5EF4-FFF2-40B4-BE49-F238E27FC236}">
                <a16:creationId xmlns:a16="http://schemas.microsoft.com/office/drawing/2014/main" id="{9D41094E-0D24-8EA9-FBDA-8473E193BDA6}"/>
              </a:ext>
            </a:extLst>
          </p:cNvPr>
          <p:cNvGrpSpPr/>
          <p:nvPr/>
        </p:nvGrpSpPr>
        <p:grpSpPr>
          <a:xfrm>
            <a:off x="1490159" y="6401584"/>
            <a:ext cx="8158374" cy="1304484"/>
            <a:chOff x="0" y="-47625"/>
            <a:chExt cx="3489182" cy="557903"/>
          </a:xfrm>
        </p:grpSpPr>
        <p:sp>
          <p:nvSpPr>
            <p:cNvPr id="151" name="Google Shape;151;p15">
              <a:extLst>
                <a:ext uri="{FF2B5EF4-FFF2-40B4-BE49-F238E27FC236}">
                  <a16:creationId xmlns:a16="http://schemas.microsoft.com/office/drawing/2014/main" id="{573B8940-4ACB-D497-EF13-89C47F327A3B}"/>
                </a:ext>
              </a:extLst>
            </p:cNvPr>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152" name="Google Shape;152;p15">
              <a:extLst>
                <a:ext uri="{FF2B5EF4-FFF2-40B4-BE49-F238E27FC236}">
                  <a16:creationId xmlns:a16="http://schemas.microsoft.com/office/drawing/2014/main" id="{C18F89F6-BD75-3CBE-EFAD-E60A9C06E8EC}"/>
                </a:ext>
              </a:extLst>
            </p:cNvPr>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3" name="Google Shape;153;p15">
            <a:extLst>
              <a:ext uri="{FF2B5EF4-FFF2-40B4-BE49-F238E27FC236}">
                <a16:creationId xmlns:a16="http://schemas.microsoft.com/office/drawing/2014/main" id="{3F656490-82E1-F0A9-71F3-144A60C38F6B}"/>
              </a:ext>
            </a:extLst>
          </p:cNvPr>
          <p:cNvSpPr txBox="1"/>
          <p:nvPr/>
        </p:nvSpPr>
        <p:spPr>
          <a:xfrm>
            <a:off x="11502265" y="4195153"/>
            <a:ext cx="415870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LEADERSHIP </a:t>
            </a:r>
            <a:endParaRPr dirty="0"/>
          </a:p>
        </p:txBody>
      </p:sp>
      <p:sp>
        <p:nvSpPr>
          <p:cNvPr id="154" name="Google Shape;154;p15">
            <a:extLst>
              <a:ext uri="{FF2B5EF4-FFF2-40B4-BE49-F238E27FC236}">
                <a16:creationId xmlns:a16="http://schemas.microsoft.com/office/drawing/2014/main" id="{02BA8729-F6ED-98DE-C304-D6EBB2A615AD}"/>
              </a:ext>
            </a:extLst>
          </p:cNvPr>
          <p:cNvSpPr txBox="1"/>
          <p:nvPr/>
        </p:nvSpPr>
        <p:spPr>
          <a:xfrm>
            <a:off x="11627125" y="5037365"/>
            <a:ext cx="3953634"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Having opportunities to teach others is critical.</a:t>
            </a:r>
            <a:endParaRPr dirty="0"/>
          </a:p>
        </p:txBody>
      </p:sp>
      <p:sp>
        <p:nvSpPr>
          <p:cNvPr id="155" name="Google Shape;155;p15">
            <a:extLst>
              <a:ext uri="{FF2B5EF4-FFF2-40B4-BE49-F238E27FC236}">
                <a16:creationId xmlns:a16="http://schemas.microsoft.com/office/drawing/2014/main" id="{A76B2E9C-7E53-B6F6-79D4-D04B17CBFA73}"/>
              </a:ext>
            </a:extLst>
          </p:cNvPr>
          <p:cNvSpPr txBox="1"/>
          <p:nvPr/>
        </p:nvSpPr>
        <p:spPr>
          <a:xfrm>
            <a:off x="11848370" y="1394694"/>
            <a:ext cx="330607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INTERVIEWING</a:t>
            </a:r>
            <a:endParaRPr dirty="0"/>
          </a:p>
        </p:txBody>
      </p:sp>
      <p:sp>
        <p:nvSpPr>
          <p:cNvPr id="156" name="Google Shape;156;p15">
            <a:extLst>
              <a:ext uri="{FF2B5EF4-FFF2-40B4-BE49-F238E27FC236}">
                <a16:creationId xmlns:a16="http://schemas.microsoft.com/office/drawing/2014/main" id="{E0821857-09EC-35A4-0B9D-C81115EC2E6A}"/>
              </a:ext>
            </a:extLst>
          </p:cNvPr>
          <p:cNvSpPr txBox="1"/>
          <p:nvPr/>
        </p:nvSpPr>
        <p:spPr>
          <a:xfrm>
            <a:off x="11085095" y="2242419"/>
            <a:ext cx="5229726"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I had much more confidence in moderation and question writing.</a:t>
            </a:r>
            <a:endParaRPr dirty="0"/>
          </a:p>
        </p:txBody>
      </p:sp>
      <p:sp>
        <p:nvSpPr>
          <p:cNvPr id="157" name="Google Shape;157;p15">
            <a:extLst>
              <a:ext uri="{FF2B5EF4-FFF2-40B4-BE49-F238E27FC236}">
                <a16:creationId xmlns:a16="http://schemas.microsoft.com/office/drawing/2014/main" id="{EDCBED0F-5565-92FC-E5CC-A4D1CCB44893}"/>
              </a:ext>
            </a:extLst>
          </p:cNvPr>
          <p:cNvSpPr txBox="1"/>
          <p:nvPr/>
        </p:nvSpPr>
        <p:spPr>
          <a:xfrm>
            <a:off x="11561447" y="6939021"/>
            <a:ext cx="4277022"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KNOW THE PROCESS</a:t>
            </a:r>
            <a:endParaRPr dirty="0"/>
          </a:p>
        </p:txBody>
      </p:sp>
      <p:sp>
        <p:nvSpPr>
          <p:cNvPr id="158" name="Google Shape;158;p15">
            <a:extLst>
              <a:ext uri="{FF2B5EF4-FFF2-40B4-BE49-F238E27FC236}">
                <a16:creationId xmlns:a16="http://schemas.microsoft.com/office/drawing/2014/main" id="{3816FB41-CCC1-D494-85DF-B99483391DEF}"/>
              </a:ext>
            </a:extLst>
          </p:cNvPr>
          <p:cNvSpPr txBox="1"/>
          <p:nvPr/>
        </p:nvSpPr>
        <p:spPr>
          <a:xfrm>
            <a:off x="11422055" y="7608740"/>
            <a:ext cx="4379949" cy="1551194"/>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dirty="0">
                <a:latin typeface="Lato"/>
                <a:ea typeface="Lato"/>
                <a:cs typeface="Lato"/>
                <a:sym typeface="Lato"/>
              </a:rPr>
              <a:t>Understanding HCD allows you to predict next steps and guide conversation</a:t>
            </a:r>
            <a:endParaRPr dirty="0"/>
          </a:p>
        </p:txBody>
      </p:sp>
      <p:sp>
        <p:nvSpPr>
          <p:cNvPr id="159" name="Google Shape;159;p15">
            <a:extLst>
              <a:ext uri="{FF2B5EF4-FFF2-40B4-BE49-F238E27FC236}">
                <a16:creationId xmlns:a16="http://schemas.microsoft.com/office/drawing/2014/main" id="{ADBD69B7-F5A4-8D78-EC65-35686D3C3DC9}"/>
              </a:ext>
            </a:extLst>
          </p:cNvPr>
          <p:cNvSpPr txBox="1"/>
          <p:nvPr/>
        </p:nvSpPr>
        <p:spPr>
          <a:xfrm>
            <a:off x="1490159" y="5606025"/>
            <a:ext cx="7868400" cy="27697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999" b="0" i="0" u="none" strike="noStrike" cap="none" dirty="0">
                <a:solidFill>
                  <a:srgbClr val="000000"/>
                </a:solidFill>
                <a:latin typeface="Bungee"/>
                <a:ea typeface="Bungee"/>
                <a:cs typeface="Bungee"/>
                <a:sym typeface="Bungee"/>
              </a:rPr>
              <a:t>HOW DFA HELPED</a:t>
            </a:r>
            <a:endParaRPr dirty="0"/>
          </a:p>
        </p:txBody>
      </p:sp>
      <p:grpSp>
        <p:nvGrpSpPr>
          <p:cNvPr id="160" name="Google Shape;160;p15">
            <a:extLst>
              <a:ext uri="{FF2B5EF4-FFF2-40B4-BE49-F238E27FC236}">
                <a16:creationId xmlns:a16="http://schemas.microsoft.com/office/drawing/2014/main" id="{B25CA993-DAE5-EDCA-AB82-EB58CE19DFFB}"/>
              </a:ext>
            </a:extLst>
          </p:cNvPr>
          <p:cNvGrpSpPr/>
          <p:nvPr/>
        </p:nvGrpSpPr>
        <p:grpSpPr>
          <a:xfrm>
            <a:off x="1490159" y="4369133"/>
            <a:ext cx="731505" cy="774367"/>
            <a:chOff x="0" y="-47625"/>
            <a:chExt cx="812800" cy="860425"/>
          </a:xfrm>
          <a:solidFill>
            <a:srgbClr val="0E8CFE"/>
          </a:solidFill>
        </p:grpSpPr>
        <p:sp>
          <p:nvSpPr>
            <p:cNvPr id="161" name="Google Shape;161;p15">
              <a:extLst>
                <a:ext uri="{FF2B5EF4-FFF2-40B4-BE49-F238E27FC236}">
                  <a16:creationId xmlns:a16="http://schemas.microsoft.com/office/drawing/2014/main" id="{8D250590-D91B-17CC-C687-64CD21A328DA}"/>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2" name="Google Shape;162;p15">
              <a:extLst>
                <a:ext uri="{FF2B5EF4-FFF2-40B4-BE49-F238E27FC236}">
                  <a16:creationId xmlns:a16="http://schemas.microsoft.com/office/drawing/2014/main" id="{F6D6EF59-977C-091C-97BE-AC0166AC837C}"/>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3" name="Google Shape;163;p15">
            <a:extLst>
              <a:ext uri="{FF2B5EF4-FFF2-40B4-BE49-F238E27FC236}">
                <a16:creationId xmlns:a16="http://schemas.microsoft.com/office/drawing/2014/main" id="{0ECAC02E-11C4-A085-B9F7-3E6EC44B198F}"/>
              </a:ext>
            </a:extLst>
          </p:cNvPr>
          <p:cNvGrpSpPr/>
          <p:nvPr/>
        </p:nvGrpSpPr>
        <p:grpSpPr>
          <a:xfrm>
            <a:off x="2698107" y="4369133"/>
            <a:ext cx="731505" cy="774367"/>
            <a:chOff x="0" y="-47625"/>
            <a:chExt cx="812800" cy="860425"/>
          </a:xfrm>
          <a:solidFill>
            <a:srgbClr val="0E8CFE"/>
          </a:solidFill>
        </p:grpSpPr>
        <p:sp>
          <p:nvSpPr>
            <p:cNvPr id="164" name="Google Shape;164;p15">
              <a:extLst>
                <a:ext uri="{FF2B5EF4-FFF2-40B4-BE49-F238E27FC236}">
                  <a16:creationId xmlns:a16="http://schemas.microsoft.com/office/drawing/2014/main" id="{EC21A607-6115-3DEE-859E-94432F276FA3}"/>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5" name="Google Shape;165;p15">
              <a:extLst>
                <a:ext uri="{FF2B5EF4-FFF2-40B4-BE49-F238E27FC236}">
                  <a16:creationId xmlns:a16="http://schemas.microsoft.com/office/drawing/2014/main" id="{C8577986-8841-C984-3C42-288B5A94C596}"/>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6" name="Google Shape;166;p15">
            <a:extLst>
              <a:ext uri="{FF2B5EF4-FFF2-40B4-BE49-F238E27FC236}">
                <a16:creationId xmlns:a16="http://schemas.microsoft.com/office/drawing/2014/main" id="{E41E944B-3FA2-072C-0D77-B18AF419DE12}"/>
              </a:ext>
            </a:extLst>
          </p:cNvPr>
          <p:cNvGrpSpPr/>
          <p:nvPr/>
        </p:nvGrpSpPr>
        <p:grpSpPr>
          <a:xfrm>
            <a:off x="3906055" y="4369133"/>
            <a:ext cx="731505" cy="774367"/>
            <a:chOff x="0" y="-47625"/>
            <a:chExt cx="812800" cy="860425"/>
          </a:xfrm>
          <a:solidFill>
            <a:srgbClr val="0E8CFE"/>
          </a:solidFill>
        </p:grpSpPr>
        <p:sp>
          <p:nvSpPr>
            <p:cNvPr id="167" name="Google Shape;167;p15">
              <a:extLst>
                <a:ext uri="{FF2B5EF4-FFF2-40B4-BE49-F238E27FC236}">
                  <a16:creationId xmlns:a16="http://schemas.microsoft.com/office/drawing/2014/main" id="{EB4F66B4-6371-615A-C01B-78E3BDEB8176}"/>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8" name="Google Shape;168;p15">
              <a:extLst>
                <a:ext uri="{FF2B5EF4-FFF2-40B4-BE49-F238E27FC236}">
                  <a16:creationId xmlns:a16="http://schemas.microsoft.com/office/drawing/2014/main" id="{C8AEEBEB-DFA2-C6DF-560F-A53FF90BC0C1}"/>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9" name="Google Shape;169;p15">
            <a:extLst>
              <a:ext uri="{FF2B5EF4-FFF2-40B4-BE49-F238E27FC236}">
                <a16:creationId xmlns:a16="http://schemas.microsoft.com/office/drawing/2014/main" id="{E779C16B-0676-3368-B6D3-BDEBA3DDE736}"/>
              </a:ext>
            </a:extLst>
          </p:cNvPr>
          <p:cNvGrpSpPr/>
          <p:nvPr/>
        </p:nvGrpSpPr>
        <p:grpSpPr>
          <a:xfrm>
            <a:off x="9144000" y="1369020"/>
            <a:ext cx="1648826" cy="1745437"/>
            <a:chOff x="0" y="-47625"/>
            <a:chExt cx="812800" cy="860425"/>
          </a:xfrm>
        </p:grpSpPr>
        <p:sp>
          <p:nvSpPr>
            <p:cNvPr id="170" name="Google Shape;170;p15">
              <a:extLst>
                <a:ext uri="{FF2B5EF4-FFF2-40B4-BE49-F238E27FC236}">
                  <a16:creationId xmlns:a16="http://schemas.microsoft.com/office/drawing/2014/main" id="{72E3BF33-BB47-35DB-1174-F55AE961853A}"/>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171" name="Google Shape;171;p15">
              <a:extLst>
                <a:ext uri="{FF2B5EF4-FFF2-40B4-BE49-F238E27FC236}">
                  <a16:creationId xmlns:a16="http://schemas.microsoft.com/office/drawing/2014/main" id="{8654ED82-3394-AAF2-5F3C-199DA41A759A}"/>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2" name="Google Shape;172;p15">
            <a:extLst>
              <a:ext uri="{FF2B5EF4-FFF2-40B4-BE49-F238E27FC236}">
                <a16:creationId xmlns:a16="http://schemas.microsoft.com/office/drawing/2014/main" id="{57981EDF-52D0-C45E-8916-9F145CACCBAF}"/>
              </a:ext>
            </a:extLst>
          </p:cNvPr>
          <p:cNvGrpSpPr/>
          <p:nvPr/>
        </p:nvGrpSpPr>
        <p:grpSpPr>
          <a:xfrm>
            <a:off x="9144000" y="4222475"/>
            <a:ext cx="1648846" cy="1745458"/>
            <a:chOff x="0" y="-47625"/>
            <a:chExt cx="812800" cy="860425"/>
          </a:xfrm>
        </p:grpSpPr>
        <p:sp>
          <p:nvSpPr>
            <p:cNvPr id="173" name="Google Shape;173;p15">
              <a:extLst>
                <a:ext uri="{FF2B5EF4-FFF2-40B4-BE49-F238E27FC236}">
                  <a16:creationId xmlns:a16="http://schemas.microsoft.com/office/drawing/2014/main" id="{9CFFBD8F-68DF-F533-0D88-6DA38398268D}"/>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7536FF"/>
            </a:solidFill>
            <a:ln w="47625" cap="sq" cmpd="sng">
              <a:solidFill>
                <a:srgbClr val="000000"/>
              </a:solidFill>
              <a:prstDash val="solid"/>
              <a:miter lim="8000"/>
              <a:headEnd type="none" w="sm" len="sm"/>
              <a:tailEnd type="none" w="sm" len="sm"/>
            </a:ln>
          </p:spPr>
          <p:txBody>
            <a:bodyPr/>
            <a:lstStyle/>
            <a:p>
              <a:endParaRPr lang="en-US"/>
            </a:p>
          </p:txBody>
        </p:sp>
        <p:sp>
          <p:nvSpPr>
            <p:cNvPr id="174" name="Google Shape;174;p15">
              <a:extLst>
                <a:ext uri="{FF2B5EF4-FFF2-40B4-BE49-F238E27FC236}">
                  <a16:creationId xmlns:a16="http://schemas.microsoft.com/office/drawing/2014/main" id="{FAED3BC0-730C-F4E7-3FF4-8E284A155423}"/>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6" name="Google Shape;176;p15">
            <a:extLst>
              <a:ext uri="{FF2B5EF4-FFF2-40B4-BE49-F238E27FC236}">
                <a16:creationId xmlns:a16="http://schemas.microsoft.com/office/drawing/2014/main" id="{D440D1CA-AEE7-EA02-FF2E-080B2786C9BF}"/>
              </a:ext>
            </a:extLst>
          </p:cNvPr>
          <p:cNvSpPr/>
          <p:nvPr/>
        </p:nvSpPr>
        <p:spPr>
          <a:xfrm>
            <a:off x="9144000" y="7220293"/>
            <a:ext cx="1648826" cy="1648827"/>
          </a:xfrm>
          <a:custGeom>
            <a:avLst/>
            <a:gdLst/>
            <a:ahLst/>
            <a:cxnLst/>
            <a:rect l="l" t="t" r="r" b="b"/>
            <a:pathLst>
              <a:path w="812800" h="812800" extrusionOk="0">
                <a:moveTo>
                  <a:pt x="0" y="0"/>
                </a:moveTo>
                <a:lnTo>
                  <a:pt x="812800" y="0"/>
                </a:lnTo>
                <a:lnTo>
                  <a:pt x="812800" y="812800"/>
                </a:lnTo>
                <a:lnTo>
                  <a:pt x="0" y="81280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178" name="Google Shape;178;p15">
            <a:extLst>
              <a:ext uri="{FF2B5EF4-FFF2-40B4-BE49-F238E27FC236}">
                <a16:creationId xmlns:a16="http://schemas.microsoft.com/office/drawing/2014/main" id="{77FACB30-FA83-DEA8-9639-3A0EC4DBEC06}"/>
              </a:ext>
            </a:extLst>
          </p:cNvPr>
          <p:cNvSpPr txBox="1"/>
          <p:nvPr/>
        </p:nvSpPr>
        <p:spPr>
          <a:xfrm>
            <a:off x="9090624" y="1828050"/>
            <a:ext cx="17556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01.</a:t>
            </a:r>
            <a:endParaRPr/>
          </a:p>
        </p:txBody>
      </p:sp>
      <p:sp>
        <p:nvSpPr>
          <p:cNvPr id="179" name="Google Shape;179;p15">
            <a:extLst>
              <a:ext uri="{FF2B5EF4-FFF2-40B4-BE49-F238E27FC236}">
                <a16:creationId xmlns:a16="http://schemas.microsoft.com/office/drawing/2014/main" id="{1FD71502-0C66-A033-955E-4FB8CFB8EC86}"/>
              </a:ext>
            </a:extLst>
          </p:cNvPr>
          <p:cNvSpPr txBox="1"/>
          <p:nvPr/>
        </p:nvSpPr>
        <p:spPr>
          <a:xfrm>
            <a:off x="9144024" y="4618825"/>
            <a:ext cx="16488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02.</a:t>
            </a:r>
            <a:endParaRPr/>
          </a:p>
        </p:txBody>
      </p:sp>
      <p:sp>
        <p:nvSpPr>
          <p:cNvPr id="180" name="Google Shape;180;p15">
            <a:extLst>
              <a:ext uri="{FF2B5EF4-FFF2-40B4-BE49-F238E27FC236}">
                <a16:creationId xmlns:a16="http://schemas.microsoft.com/office/drawing/2014/main" id="{2CD0EC20-7FBE-FA16-E2AD-2DDB80010E02}"/>
              </a:ext>
            </a:extLst>
          </p:cNvPr>
          <p:cNvSpPr txBox="1"/>
          <p:nvPr/>
        </p:nvSpPr>
        <p:spPr>
          <a:xfrm>
            <a:off x="9039323" y="7496150"/>
            <a:ext cx="18582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dirty="0">
                <a:solidFill>
                  <a:srgbClr val="000000"/>
                </a:solidFill>
                <a:latin typeface="Bungee"/>
                <a:ea typeface="Bungee"/>
                <a:cs typeface="Bungee"/>
                <a:sym typeface="Bungee"/>
              </a:rPr>
              <a:t>03.</a:t>
            </a:r>
            <a:endParaRPr dirty="0"/>
          </a:p>
        </p:txBody>
      </p:sp>
    </p:spTree>
    <p:extLst>
      <p:ext uri="{BB962C8B-B14F-4D97-AF65-F5344CB8AC3E}">
        <p14:creationId xmlns:p14="http://schemas.microsoft.com/office/powerpoint/2010/main" val="1201589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35AD85DF-5831-6CE1-BD51-FF95FA63490C}"/>
            </a:ext>
          </a:extLst>
        </p:cNvPr>
        <p:cNvGrpSpPr/>
        <p:nvPr/>
      </p:nvGrpSpPr>
      <p:grpSpPr>
        <a:xfrm>
          <a:off x="0" y="0"/>
          <a:ext cx="0" cy="0"/>
          <a:chOff x="0" y="0"/>
          <a:chExt cx="0" cy="0"/>
        </a:xfrm>
      </p:grpSpPr>
      <p:sp>
        <p:nvSpPr>
          <p:cNvPr id="132" name="Google Shape;132;p14">
            <a:extLst>
              <a:ext uri="{FF2B5EF4-FFF2-40B4-BE49-F238E27FC236}">
                <a16:creationId xmlns:a16="http://schemas.microsoft.com/office/drawing/2014/main" id="{8829FB7D-8CEA-A325-1B08-007E2DC09FA2}"/>
              </a:ext>
            </a:extLst>
          </p:cNvPr>
          <p:cNvSpPr/>
          <p:nvPr/>
        </p:nvSpPr>
        <p:spPr>
          <a:xfrm>
            <a:off x="14697090" y="6172200"/>
            <a:ext cx="4724718" cy="4114800"/>
          </a:xfrm>
          <a:custGeom>
            <a:avLst/>
            <a:gdLst/>
            <a:ahLst/>
            <a:cxnLst/>
            <a:rect l="l" t="t" r="r" b="b"/>
            <a:pathLst>
              <a:path w="4724718" h="4114800" extrusionOk="0">
                <a:moveTo>
                  <a:pt x="0" y="0"/>
                </a:moveTo>
                <a:lnTo>
                  <a:pt x="4724718" y="0"/>
                </a:lnTo>
                <a:lnTo>
                  <a:pt x="4724718"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11" name="Google Shape;389;p22">
            <a:extLst>
              <a:ext uri="{FF2B5EF4-FFF2-40B4-BE49-F238E27FC236}">
                <a16:creationId xmlns:a16="http://schemas.microsoft.com/office/drawing/2014/main" id="{35CBA81E-C8F0-C459-A9A3-ED1A72F8F8E8}"/>
              </a:ext>
            </a:extLst>
          </p:cNvPr>
          <p:cNvSpPr/>
          <p:nvPr/>
        </p:nvSpPr>
        <p:spPr>
          <a:xfrm rot="2305378">
            <a:off x="4775988" y="-2363566"/>
            <a:ext cx="14618318" cy="11219559"/>
          </a:xfrm>
          <a:custGeom>
            <a:avLst/>
            <a:gdLst/>
            <a:ahLst/>
            <a:cxnLst/>
            <a:rect l="l" t="t" r="r" b="b"/>
            <a:pathLst>
              <a:path w="14618318" h="11219559" extrusionOk="0">
                <a:moveTo>
                  <a:pt x="0" y="0"/>
                </a:moveTo>
                <a:lnTo>
                  <a:pt x="14618317" y="0"/>
                </a:lnTo>
                <a:lnTo>
                  <a:pt x="14618317" y="11219559"/>
                </a:lnTo>
                <a:lnTo>
                  <a:pt x="0" y="11219559"/>
                </a:lnTo>
                <a:lnTo>
                  <a:pt x="0" y="0"/>
                </a:lnTo>
                <a:close/>
              </a:path>
            </a:pathLst>
          </a:custGeom>
          <a:blipFill rotWithShape="1">
            <a:blip r:embed="rId4">
              <a:alphaModFix/>
            </a:blip>
            <a:stretch>
              <a:fillRect/>
            </a:stretch>
          </a:blipFill>
          <a:ln>
            <a:noFill/>
          </a:ln>
        </p:spPr>
        <p:txBody>
          <a:bodyPr/>
          <a:lstStyle/>
          <a:p>
            <a:endParaRPr lang="en-US"/>
          </a:p>
        </p:txBody>
      </p:sp>
      <p:graphicFrame>
        <p:nvGraphicFramePr>
          <p:cNvPr id="131" name="Google Shape;131;p14">
            <a:extLst>
              <a:ext uri="{FF2B5EF4-FFF2-40B4-BE49-F238E27FC236}">
                <a16:creationId xmlns:a16="http://schemas.microsoft.com/office/drawing/2014/main" id="{9AD405C9-C6CE-F2E8-8829-CA4B916B3927}"/>
              </a:ext>
            </a:extLst>
          </p:cNvPr>
          <p:cNvGraphicFramePr/>
          <p:nvPr/>
        </p:nvGraphicFramePr>
        <p:xfrm>
          <a:off x="1228551" y="1475260"/>
          <a:ext cx="15830925" cy="7817750"/>
        </p:xfrm>
        <a:graphic>
          <a:graphicData uri="http://schemas.openxmlformats.org/drawingml/2006/table">
            <a:tbl>
              <a:tblPr>
                <a:noFill/>
                <a:tableStyleId>{F2644355-D9B4-477F-8891-B85EDA3EECE8}</a:tableStyleId>
              </a:tblPr>
              <a:tblGrid>
                <a:gridCol w="5276975">
                  <a:extLst>
                    <a:ext uri="{9D8B030D-6E8A-4147-A177-3AD203B41FA5}">
                      <a16:colId xmlns:a16="http://schemas.microsoft.com/office/drawing/2014/main" val="20000"/>
                    </a:ext>
                  </a:extLst>
                </a:gridCol>
                <a:gridCol w="5276975">
                  <a:extLst>
                    <a:ext uri="{9D8B030D-6E8A-4147-A177-3AD203B41FA5}">
                      <a16:colId xmlns:a16="http://schemas.microsoft.com/office/drawing/2014/main" val="20001"/>
                    </a:ext>
                  </a:extLst>
                </a:gridCol>
                <a:gridCol w="5276975">
                  <a:extLst>
                    <a:ext uri="{9D8B030D-6E8A-4147-A177-3AD203B41FA5}">
                      <a16:colId xmlns:a16="http://schemas.microsoft.com/office/drawing/2014/main" val="20002"/>
                    </a:ext>
                  </a:extLst>
                </a:gridCol>
              </a:tblGrid>
              <a:tr h="1736725">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0"/>
                  </a:ext>
                </a:extLst>
              </a:tr>
              <a:tr h="6081025">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grpSp>
        <p:nvGrpSpPr>
          <p:cNvPr id="133" name="Google Shape;133;p14">
            <a:extLst>
              <a:ext uri="{FF2B5EF4-FFF2-40B4-BE49-F238E27FC236}">
                <a16:creationId xmlns:a16="http://schemas.microsoft.com/office/drawing/2014/main" id="{A6CD45E2-4F3E-EF15-84D6-6FD903D7A998}"/>
              </a:ext>
            </a:extLst>
          </p:cNvPr>
          <p:cNvGrpSpPr/>
          <p:nvPr/>
        </p:nvGrpSpPr>
        <p:grpSpPr>
          <a:xfrm>
            <a:off x="-614006" y="796471"/>
            <a:ext cx="3285412" cy="1376761"/>
            <a:chOff x="0" y="0"/>
            <a:chExt cx="4380549" cy="1835682"/>
          </a:xfrm>
        </p:grpSpPr>
        <p:sp>
          <p:nvSpPr>
            <p:cNvPr id="134" name="Google Shape;134;p14">
              <a:extLst>
                <a:ext uri="{FF2B5EF4-FFF2-40B4-BE49-F238E27FC236}">
                  <a16:creationId xmlns:a16="http://schemas.microsoft.com/office/drawing/2014/main" id="{F973A4E5-04E9-10FE-7E8E-30EAB8031B56}"/>
                </a:ext>
              </a:extLst>
            </p:cNvPr>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5">
                <a:alphaModFix/>
              </a:blip>
              <a:stretch>
                <a:fillRect/>
              </a:stretch>
            </a:blipFill>
            <a:ln>
              <a:noFill/>
            </a:ln>
          </p:spPr>
          <p:txBody>
            <a:bodyPr/>
            <a:lstStyle/>
            <a:p>
              <a:endParaRPr lang="en-US"/>
            </a:p>
          </p:txBody>
        </p:sp>
        <p:sp>
          <p:nvSpPr>
            <p:cNvPr id="135" name="Google Shape;135;p14">
              <a:extLst>
                <a:ext uri="{FF2B5EF4-FFF2-40B4-BE49-F238E27FC236}">
                  <a16:creationId xmlns:a16="http://schemas.microsoft.com/office/drawing/2014/main" id="{B25A1441-128C-676B-EBF8-EF2B5EE501F6}"/>
                </a:ext>
              </a:extLst>
            </p:cNvPr>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5">
                <a:alphaModFix/>
              </a:blip>
              <a:stretch>
                <a:fillRect/>
              </a:stretch>
            </a:blipFill>
            <a:ln>
              <a:noFill/>
            </a:ln>
          </p:spPr>
          <p:txBody>
            <a:bodyPr/>
            <a:lstStyle/>
            <a:p>
              <a:endParaRPr lang="en-US"/>
            </a:p>
          </p:txBody>
        </p:sp>
        <p:sp>
          <p:nvSpPr>
            <p:cNvPr id="136" name="Google Shape;136;p14">
              <a:extLst>
                <a:ext uri="{FF2B5EF4-FFF2-40B4-BE49-F238E27FC236}">
                  <a16:creationId xmlns:a16="http://schemas.microsoft.com/office/drawing/2014/main" id="{0F9325FC-EB4D-541D-E56D-91B7285A0510}"/>
                </a:ext>
              </a:extLst>
            </p:cNvPr>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5">
                <a:alphaModFix/>
              </a:blip>
              <a:stretch>
                <a:fillRect/>
              </a:stretch>
            </a:blipFill>
            <a:ln>
              <a:noFill/>
            </a:ln>
          </p:spPr>
          <p:txBody>
            <a:bodyPr/>
            <a:lstStyle/>
            <a:p>
              <a:endParaRPr lang="en-US"/>
            </a:p>
          </p:txBody>
        </p:sp>
      </p:grpSp>
      <p:sp>
        <p:nvSpPr>
          <p:cNvPr id="137" name="Google Shape;137;p14">
            <a:extLst>
              <a:ext uri="{FF2B5EF4-FFF2-40B4-BE49-F238E27FC236}">
                <a16:creationId xmlns:a16="http://schemas.microsoft.com/office/drawing/2014/main" id="{A455CBB0-2AEA-3BED-7B29-49591C574654}"/>
              </a:ext>
            </a:extLst>
          </p:cNvPr>
          <p:cNvSpPr txBox="1"/>
          <p:nvPr/>
        </p:nvSpPr>
        <p:spPr>
          <a:xfrm>
            <a:off x="6582285" y="3435637"/>
            <a:ext cx="5132337" cy="5109091"/>
          </a:xfrm>
          <a:prstGeom prst="rect">
            <a:avLst/>
          </a:prstGeom>
          <a:noFill/>
          <a:ln>
            <a:noFill/>
          </a:ln>
        </p:spPr>
        <p:txBody>
          <a:bodyPr spcFirstLastPara="1" wrap="square" lIns="0" tIns="0" rIns="0" bIns="0" anchor="t" anchorCtr="0">
            <a:spAutoFit/>
          </a:bodyPr>
          <a:lstStyle/>
          <a:p>
            <a:pPr marL="474981" marR="0" lvl="1" indent="-237490" algn="l" rtl="0">
              <a:lnSpc>
                <a:spcPct val="150000"/>
              </a:lnSpc>
              <a:spcBef>
                <a:spcPts val="0"/>
              </a:spcBef>
              <a:spcAft>
                <a:spcPts val="0"/>
              </a:spcAft>
              <a:buClr>
                <a:srgbClr val="000000"/>
              </a:buClr>
              <a:buSzPts val="2200"/>
              <a:buFont typeface="Arial"/>
              <a:buChar char="•"/>
            </a:pPr>
            <a:r>
              <a:rPr lang="en-US" sz="2200" b="1" dirty="0">
                <a:latin typeface="Lato"/>
                <a:ea typeface="Lato"/>
                <a:cs typeface="Lato"/>
                <a:sym typeface="Lato"/>
              </a:rPr>
              <a:t>DIGITAL DESIGN: </a:t>
            </a:r>
            <a:r>
              <a:rPr lang="en-US" sz="2200" dirty="0">
                <a:latin typeface="Lato"/>
                <a:ea typeface="Lato"/>
                <a:cs typeface="Lato"/>
                <a:sym typeface="Lato"/>
              </a:rPr>
              <a:t>Iteration, co-creation sessions, card-sorting</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PERSONA CREATION: </a:t>
            </a:r>
            <a:r>
              <a:rPr lang="en-US" sz="2200" dirty="0">
                <a:latin typeface="Lato"/>
                <a:ea typeface="Lato"/>
                <a:cs typeface="Lato"/>
                <a:sym typeface="Lato"/>
              </a:rPr>
              <a:t>Synthesizing research, MIRO / MURAL / FIGMA, Journey Maps, Competitive analysis</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REAL-WORLD PRESENTATIONS: </a:t>
            </a:r>
            <a:r>
              <a:rPr lang="en-US" sz="2200" dirty="0">
                <a:latin typeface="Lato"/>
                <a:ea typeface="Lato"/>
                <a:cs typeface="Lato"/>
                <a:sym typeface="Lato"/>
              </a:rPr>
              <a:t>In-person, virtual, public speaking</a:t>
            </a:r>
          </a:p>
          <a:p>
            <a:pPr marL="474981" marR="0" lvl="1" indent="-237490" algn="l" rtl="0">
              <a:lnSpc>
                <a:spcPct val="140000"/>
              </a:lnSpc>
              <a:spcBef>
                <a:spcPts val="0"/>
              </a:spcBef>
              <a:spcAft>
                <a:spcPts val="0"/>
              </a:spcAft>
              <a:buClr>
                <a:srgbClr val="000000"/>
              </a:buClr>
              <a:buSzPts val="2200"/>
              <a:buFont typeface="Arial"/>
              <a:buChar char="•"/>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endParaRPr b="1" dirty="0"/>
          </a:p>
        </p:txBody>
      </p:sp>
      <p:sp>
        <p:nvSpPr>
          <p:cNvPr id="139" name="Google Shape;139;p14">
            <a:extLst>
              <a:ext uri="{FF2B5EF4-FFF2-40B4-BE49-F238E27FC236}">
                <a16:creationId xmlns:a16="http://schemas.microsoft.com/office/drawing/2014/main" id="{D1791070-9B28-745B-ACCE-C4688F6D057F}"/>
              </a:ext>
            </a:extLst>
          </p:cNvPr>
          <p:cNvSpPr txBox="1"/>
          <p:nvPr/>
        </p:nvSpPr>
        <p:spPr>
          <a:xfrm>
            <a:off x="12085148" y="3597268"/>
            <a:ext cx="4603803" cy="6463308"/>
          </a:xfrm>
          <a:prstGeom prst="rect">
            <a:avLst/>
          </a:prstGeom>
          <a:noFill/>
          <a:ln>
            <a:noFill/>
          </a:ln>
        </p:spPr>
        <p:txBody>
          <a:bodyPr spcFirstLastPara="1" wrap="square" lIns="0" tIns="0" rIns="0" bIns="0" anchor="t" anchorCtr="0">
            <a:spAutoFit/>
          </a:bodyPr>
          <a:lstStyle/>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PRACTICE YOUR CRAFT: </a:t>
            </a:r>
            <a:r>
              <a:rPr lang="en-US" sz="2200" dirty="0">
                <a:latin typeface="Lato"/>
                <a:ea typeface="Lato"/>
                <a:cs typeface="Lato"/>
                <a:sym typeface="Lato"/>
              </a:rPr>
              <a:t>Spend a little time each week practicing a skill!</a:t>
            </a:r>
          </a:p>
          <a:p>
            <a:pPr marL="237491" marR="0" lvl="1" algn="l" rtl="0">
              <a:lnSpc>
                <a:spcPct val="140000"/>
              </a:lnSpc>
              <a:spcBef>
                <a:spcPts val="0"/>
              </a:spcBef>
              <a:spcAft>
                <a:spcPts val="0"/>
              </a:spcAft>
              <a:buClr>
                <a:srgbClr val="000000"/>
              </a:buClr>
              <a:buSzPts val="2200"/>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STEREOTYPING / REALISM: </a:t>
            </a:r>
            <a:r>
              <a:rPr lang="en-US" sz="2200" dirty="0">
                <a:latin typeface="Lato"/>
                <a:ea typeface="Lato"/>
                <a:cs typeface="Lato"/>
                <a:sym typeface="Lato"/>
              </a:rPr>
              <a:t>Experimenting with different research methodologies, basing findings off research</a:t>
            </a:r>
            <a:endParaRPr lang="en-US" sz="2200" b="1" dirty="0">
              <a:latin typeface="Lato"/>
              <a:ea typeface="Lato"/>
              <a:cs typeface="Lato"/>
              <a:sym typeface="Lato"/>
            </a:endParaRPr>
          </a:p>
          <a:p>
            <a:pPr marL="237491" marR="0" lvl="1" algn="l" rtl="0">
              <a:lnSpc>
                <a:spcPct val="140000"/>
              </a:lnSpc>
              <a:spcBef>
                <a:spcPts val="0"/>
              </a:spcBef>
              <a:spcAft>
                <a:spcPts val="0"/>
              </a:spcAft>
              <a:buClr>
                <a:srgbClr val="000000"/>
              </a:buClr>
              <a:buSzPts val="2200"/>
            </a:pPr>
            <a:endParaRPr lang="en-US" sz="2200"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r>
              <a:rPr lang="en-US" sz="2200" b="1" dirty="0">
                <a:latin typeface="Lato"/>
                <a:ea typeface="Lato"/>
                <a:cs typeface="Lato"/>
                <a:sym typeface="Lato"/>
              </a:rPr>
              <a:t>NEW WAYS TO EXPLORE: </a:t>
            </a:r>
            <a:r>
              <a:rPr lang="en-US" sz="2200" dirty="0">
                <a:latin typeface="Lato"/>
                <a:ea typeface="Lato"/>
                <a:cs typeface="Lato"/>
                <a:sym typeface="Lato"/>
              </a:rPr>
              <a:t>Where else in your life can you teach / learn?</a:t>
            </a:r>
          </a:p>
          <a:p>
            <a:pPr marL="237491" marR="0" lvl="1" algn="l" rtl="0">
              <a:lnSpc>
                <a:spcPct val="140000"/>
              </a:lnSpc>
              <a:spcBef>
                <a:spcPts val="0"/>
              </a:spcBef>
              <a:spcAft>
                <a:spcPts val="0"/>
              </a:spcAft>
              <a:buClr>
                <a:srgbClr val="000000"/>
              </a:buClr>
              <a:buSzPts val="2200"/>
            </a:pPr>
            <a:endParaRPr lang="en-US" sz="2200" b="1" dirty="0">
              <a:latin typeface="Lato"/>
              <a:ea typeface="Lato"/>
              <a:cs typeface="Lato"/>
              <a:sym typeface="Lato"/>
            </a:endParaRPr>
          </a:p>
          <a:p>
            <a:pPr marL="474981" marR="0" lvl="1" indent="-237490" algn="l" rtl="0">
              <a:lnSpc>
                <a:spcPct val="140000"/>
              </a:lnSpc>
              <a:spcBef>
                <a:spcPts val="0"/>
              </a:spcBef>
              <a:spcAft>
                <a:spcPts val="0"/>
              </a:spcAft>
              <a:buClr>
                <a:srgbClr val="000000"/>
              </a:buClr>
              <a:buSzPts val="2200"/>
              <a:buFont typeface="Arial"/>
              <a:buChar char="•"/>
            </a:pPr>
            <a:endParaRPr b="1" dirty="0"/>
          </a:p>
        </p:txBody>
      </p:sp>
      <p:sp>
        <p:nvSpPr>
          <p:cNvPr id="140" name="Google Shape;140;p14">
            <a:extLst>
              <a:ext uri="{FF2B5EF4-FFF2-40B4-BE49-F238E27FC236}">
                <a16:creationId xmlns:a16="http://schemas.microsoft.com/office/drawing/2014/main" id="{901DABE4-7DB9-6880-AF6D-CF01026B39A2}"/>
              </a:ext>
            </a:extLst>
          </p:cNvPr>
          <p:cNvSpPr txBox="1"/>
          <p:nvPr/>
        </p:nvSpPr>
        <p:spPr>
          <a:xfrm>
            <a:off x="1228551" y="2135132"/>
            <a:ext cx="5141301"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PROJECT INFO</a:t>
            </a:r>
            <a:endParaRPr dirty="0"/>
          </a:p>
        </p:txBody>
      </p:sp>
      <p:sp>
        <p:nvSpPr>
          <p:cNvPr id="141" name="Google Shape;141;p14">
            <a:extLst>
              <a:ext uri="{FF2B5EF4-FFF2-40B4-BE49-F238E27FC236}">
                <a16:creationId xmlns:a16="http://schemas.microsoft.com/office/drawing/2014/main" id="{C7A64DFB-347A-7B67-3262-6FB94AB38964}"/>
              </a:ext>
            </a:extLst>
          </p:cNvPr>
          <p:cNvSpPr txBox="1"/>
          <p:nvPr/>
        </p:nvSpPr>
        <p:spPr>
          <a:xfrm>
            <a:off x="6573349" y="2135132"/>
            <a:ext cx="5141301"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SKILLS</a:t>
            </a:r>
            <a:endParaRPr dirty="0"/>
          </a:p>
        </p:txBody>
      </p:sp>
      <p:sp>
        <p:nvSpPr>
          <p:cNvPr id="142" name="Google Shape;142;p14">
            <a:extLst>
              <a:ext uri="{FF2B5EF4-FFF2-40B4-BE49-F238E27FC236}">
                <a16:creationId xmlns:a16="http://schemas.microsoft.com/office/drawing/2014/main" id="{F77C89B3-F6DB-7D80-7D0E-A93B39F2BA29}"/>
              </a:ext>
            </a:extLst>
          </p:cNvPr>
          <p:cNvSpPr txBox="1"/>
          <p:nvPr/>
        </p:nvSpPr>
        <p:spPr>
          <a:xfrm>
            <a:off x="11714651" y="2135132"/>
            <a:ext cx="5344798" cy="639983"/>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US" sz="3199" b="1" i="0" u="none" strike="noStrike" cap="none" dirty="0">
                <a:solidFill>
                  <a:srgbClr val="000000"/>
                </a:solidFill>
                <a:latin typeface="Lato"/>
                <a:ea typeface="Lato"/>
                <a:cs typeface="Lato"/>
                <a:sym typeface="Lato"/>
              </a:rPr>
              <a:t>HOW TO APPLY THEM</a:t>
            </a:r>
            <a:endParaRPr dirty="0"/>
          </a:p>
        </p:txBody>
      </p:sp>
      <p:sp>
        <p:nvSpPr>
          <p:cNvPr id="3" name="TextBox 2">
            <a:extLst>
              <a:ext uri="{FF2B5EF4-FFF2-40B4-BE49-F238E27FC236}">
                <a16:creationId xmlns:a16="http://schemas.microsoft.com/office/drawing/2014/main" id="{9B913095-8168-2F44-3669-EC1E37525EDD}"/>
              </a:ext>
            </a:extLst>
          </p:cNvPr>
          <p:cNvSpPr txBox="1"/>
          <p:nvPr/>
        </p:nvSpPr>
        <p:spPr>
          <a:xfrm>
            <a:off x="1411705" y="3390900"/>
            <a:ext cx="4675530" cy="5611601"/>
          </a:xfrm>
          <a:prstGeom prst="rect">
            <a:avLst/>
          </a:prstGeom>
          <a:noFill/>
        </p:spPr>
        <p:txBody>
          <a:bodyPr wrap="square" rtlCol="0">
            <a:spAutoFit/>
          </a:bodyPr>
          <a:lstStyle/>
          <a:p>
            <a:pPr>
              <a:lnSpc>
                <a:spcPct val="150000"/>
              </a:lnSpc>
            </a:pPr>
            <a:r>
              <a:rPr lang="en-US" sz="2200" b="1" dirty="0">
                <a:latin typeface="Lato" panose="020F0502020204030203" pitchFamily="34" charset="0"/>
                <a:ea typeface="Lato" panose="020F0502020204030203" pitchFamily="34" charset="0"/>
                <a:cs typeface="Lato" panose="020F0502020204030203" pitchFamily="34" charset="0"/>
              </a:rPr>
              <a:t>MOLECULE MAKER LAB</a:t>
            </a:r>
          </a:p>
          <a:p>
            <a:pPr>
              <a:lnSpc>
                <a:spcPct val="150000"/>
              </a:lnSpc>
            </a:pPr>
            <a:endParaRPr lang="en-US" sz="2200" b="1" dirty="0">
              <a:latin typeface="Lato" panose="020F0502020204030203" pitchFamily="34" charset="0"/>
              <a:ea typeface="Lato" panose="020F0502020204030203" pitchFamily="34" charset="0"/>
              <a:cs typeface="Lato" panose="020F0502020204030203" pitchFamily="34" charset="0"/>
            </a:endParaRP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GOAL: </a:t>
            </a:r>
            <a:r>
              <a:rPr lang="en-US" sz="2200" dirty="0">
                <a:latin typeface="Lato" panose="020F0502020204030203" pitchFamily="34" charset="0"/>
                <a:ea typeface="Lato" panose="020F0502020204030203" pitchFamily="34" charset="0"/>
                <a:cs typeface="Lato" panose="020F0502020204030203" pitchFamily="34" charset="0"/>
              </a:rPr>
              <a:t>Democratize molecular making for all ages, lowering the barriers to scientific education</a:t>
            </a: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SOLUTION: </a:t>
            </a:r>
            <a:r>
              <a:rPr lang="en-US" sz="2200" dirty="0">
                <a:latin typeface="Lato" panose="020F0502020204030203" pitchFamily="34" charset="0"/>
                <a:ea typeface="Lato" panose="020F0502020204030203" pitchFamily="34" charset="0"/>
                <a:cs typeface="Lato" panose="020F0502020204030203" pitchFamily="34" charset="0"/>
              </a:rPr>
              <a:t>Develop digital interfaces and physical prototypes for chemists of all ages</a:t>
            </a:r>
          </a:p>
          <a:p>
            <a:pPr marL="285750" indent="-285750">
              <a:lnSpc>
                <a:spcPct val="150000"/>
              </a:lnSpc>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IMPACT: </a:t>
            </a:r>
            <a:r>
              <a:rPr lang="en-US" sz="2200" dirty="0">
                <a:latin typeface="Lato" panose="020F0502020204030203" pitchFamily="34" charset="0"/>
                <a:ea typeface="Lato" panose="020F0502020204030203" pitchFamily="34" charset="0"/>
                <a:cs typeface="Lato" panose="020F0502020204030203" pitchFamily="34" charset="0"/>
              </a:rPr>
              <a:t>Creating the world’s first web-based molecule builder and inspiring new scientists</a:t>
            </a:r>
          </a:p>
        </p:txBody>
      </p:sp>
      <p:pic>
        <p:nvPicPr>
          <p:cNvPr id="10" name="Graphic 9">
            <a:extLst>
              <a:ext uri="{FF2B5EF4-FFF2-40B4-BE49-F238E27FC236}">
                <a16:creationId xmlns:a16="http://schemas.microsoft.com/office/drawing/2014/main" id="{97622668-4A7A-63B4-E1A6-89E21C01FC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13" y="116633"/>
            <a:ext cx="676714" cy="845893"/>
          </a:xfrm>
          <a:prstGeom prst="rect">
            <a:avLst/>
          </a:prstGeom>
        </p:spPr>
      </p:pic>
    </p:spTree>
    <p:extLst>
      <p:ext uri="{BB962C8B-B14F-4D97-AF65-F5344CB8AC3E}">
        <p14:creationId xmlns:p14="http://schemas.microsoft.com/office/powerpoint/2010/main" val="1686112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C4132CEB-C2EF-C2FB-DC26-260148EEC51A}"/>
            </a:ext>
          </a:extLst>
        </p:cNvPr>
        <p:cNvGrpSpPr/>
        <p:nvPr/>
      </p:nvGrpSpPr>
      <p:grpSpPr>
        <a:xfrm>
          <a:off x="0" y="0"/>
          <a:ext cx="0" cy="0"/>
          <a:chOff x="0" y="0"/>
          <a:chExt cx="0" cy="0"/>
        </a:xfrm>
      </p:grpSpPr>
      <p:sp>
        <p:nvSpPr>
          <p:cNvPr id="186" name="Google Shape;186;p16"/>
          <p:cNvSpPr/>
          <p:nvPr/>
        </p:nvSpPr>
        <p:spPr>
          <a:xfrm>
            <a:off x="-2927728" y="187352"/>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sp>
        <p:nvSpPr>
          <p:cNvPr id="190" name="Google Shape;190;p16"/>
          <p:cNvSpPr/>
          <p:nvPr/>
        </p:nvSpPr>
        <p:spPr>
          <a:xfrm rot="16200000">
            <a:off x="10084700" y="500711"/>
            <a:ext cx="8435965" cy="9491943"/>
          </a:xfrm>
          <a:custGeom>
            <a:avLst/>
            <a:gdLst/>
            <a:ahLst/>
            <a:cxnLst/>
            <a:rect l="l" t="t" r="r" b="b"/>
            <a:pathLst>
              <a:path w="8435965" h="9491943" extrusionOk="0">
                <a:moveTo>
                  <a:pt x="0" y="0"/>
                </a:moveTo>
                <a:lnTo>
                  <a:pt x="8435965" y="0"/>
                </a:lnTo>
                <a:lnTo>
                  <a:pt x="8435965" y="9491943"/>
                </a:lnTo>
                <a:lnTo>
                  <a:pt x="0" y="9491943"/>
                </a:lnTo>
                <a:lnTo>
                  <a:pt x="0" y="0"/>
                </a:lnTo>
                <a:close/>
              </a:path>
            </a:pathLst>
          </a:custGeom>
          <a:blipFill rotWithShape="1">
            <a:blip r:embed="rId4">
              <a:alphaModFix/>
            </a:blip>
            <a:stretch>
              <a:fillRect/>
            </a:stretch>
          </a:blipFill>
          <a:ln>
            <a:noFill/>
          </a:ln>
        </p:spPr>
        <p:txBody>
          <a:bodyPr/>
          <a:lstStyle/>
          <a:p>
            <a:endParaRPr lang="en-US"/>
          </a:p>
        </p:txBody>
      </p:sp>
      <p:sp>
        <p:nvSpPr>
          <p:cNvPr id="25" name="Rectangle 24">
            <a:extLst>
              <a:ext uri="{FF2B5EF4-FFF2-40B4-BE49-F238E27FC236}">
                <a16:creationId xmlns:a16="http://schemas.microsoft.com/office/drawing/2014/main" id="{8FA41B2B-209C-0374-9103-AE295F059F11}"/>
              </a:ext>
            </a:extLst>
          </p:cNvPr>
          <p:cNvSpPr/>
          <p:nvPr/>
        </p:nvSpPr>
        <p:spPr>
          <a:xfrm>
            <a:off x="13018" y="-44215"/>
            <a:ext cx="5935579" cy="1469160"/>
          </a:xfrm>
          <a:prstGeom prst="rect">
            <a:avLst/>
          </a:prstGeom>
          <a:solidFill>
            <a:srgbClr val="FFC4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7A3E769-3B63-D87E-EDE6-70F1233F2392}"/>
              </a:ext>
            </a:extLst>
          </p:cNvPr>
          <p:cNvSpPr/>
          <p:nvPr/>
        </p:nvSpPr>
        <p:spPr>
          <a:xfrm>
            <a:off x="5961614" y="-43062"/>
            <a:ext cx="6338743" cy="1469160"/>
          </a:xfrm>
          <a:prstGeom prst="rect">
            <a:avLst/>
          </a:prstGeom>
          <a:solidFill>
            <a:srgbClr val="0E8C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53B243E-3D02-2E36-251C-42A3E1A0B033}"/>
              </a:ext>
            </a:extLst>
          </p:cNvPr>
          <p:cNvSpPr/>
          <p:nvPr/>
        </p:nvSpPr>
        <p:spPr>
          <a:xfrm>
            <a:off x="12326387" y="-43064"/>
            <a:ext cx="5935579" cy="1469160"/>
          </a:xfrm>
          <a:prstGeom prst="rect">
            <a:avLst/>
          </a:prstGeom>
          <a:solidFill>
            <a:srgbClr val="B35E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Google Shape;203;p16">
            <a:extLst>
              <a:ext uri="{FF2B5EF4-FFF2-40B4-BE49-F238E27FC236}">
                <a16:creationId xmlns:a16="http://schemas.microsoft.com/office/drawing/2014/main" id="{95DADB44-9CDD-4538-F002-641CF356800D}"/>
              </a:ext>
            </a:extLst>
          </p:cNvPr>
          <p:cNvSpPr txBox="1"/>
          <p:nvPr/>
        </p:nvSpPr>
        <p:spPr>
          <a:xfrm>
            <a:off x="13577077" y="306771"/>
            <a:ext cx="4320280"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REAL-WORLD SKILLS</a:t>
            </a:r>
            <a:endParaRPr dirty="0"/>
          </a:p>
        </p:txBody>
      </p:sp>
      <p:sp>
        <p:nvSpPr>
          <p:cNvPr id="30" name="Google Shape;203;p16">
            <a:extLst>
              <a:ext uri="{FF2B5EF4-FFF2-40B4-BE49-F238E27FC236}">
                <a16:creationId xmlns:a16="http://schemas.microsoft.com/office/drawing/2014/main" id="{F8E9E63E-54FC-E0B6-9B08-FA3ED13BAF6B}"/>
              </a:ext>
            </a:extLst>
          </p:cNvPr>
          <p:cNvSpPr txBox="1"/>
          <p:nvPr/>
        </p:nvSpPr>
        <p:spPr>
          <a:xfrm>
            <a:off x="1782941" y="321491"/>
            <a:ext cx="316896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PROJECTS</a:t>
            </a:r>
            <a:endParaRPr dirty="0"/>
          </a:p>
        </p:txBody>
      </p:sp>
      <p:pic>
        <p:nvPicPr>
          <p:cNvPr id="32" name="Graphic 31">
            <a:extLst>
              <a:ext uri="{FF2B5EF4-FFF2-40B4-BE49-F238E27FC236}">
                <a16:creationId xmlns:a16="http://schemas.microsoft.com/office/drawing/2014/main" id="{18E3827F-C423-2C71-6A60-E3C6CD548BD5}"/>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18260"/>
          <a:stretch/>
        </p:blipFill>
        <p:spPr>
          <a:xfrm>
            <a:off x="12607090" y="147962"/>
            <a:ext cx="952500" cy="973219"/>
          </a:xfrm>
          <a:prstGeom prst="rect">
            <a:avLst/>
          </a:prstGeom>
        </p:spPr>
      </p:pic>
      <p:sp>
        <p:nvSpPr>
          <p:cNvPr id="34" name="Google Shape;203;p16">
            <a:extLst>
              <a:ext uri="{FF2B5EF4-FFF2-40B4-BE49-F238E27FC236}">
                <a16:creationId xmlns:a16="http://schemas.microsoft.com/office/drawing/2014/main" id="{6D7FDAA7-9940-AC18-A378-C523F360C66A}"/>
              </a:ext>
            </a:extLst>
          </p:cNvPr>
          <p:cNvSpPr txBox="1"/>
          <p:nvPr/>
        </p:nvSpPr>
        <p:spPr>
          <a:xfrm>
            <a:off x="7489277" y="287087"/>
            <a:ext cx="427133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PORTFOLIOS</a:t>
            </a:r>
            <a:endParaRPr dirty="0"/>
          </a:p>
        </p:txBody>
      </p:sp>
      <p:pic>
        <p:nvPicPr>
          <p:cNvPr id="35" name="Graphic 34">
            <a:extLst>
              <a:ext uri="{FF2B5EF4-FFF2-40B4-BE49-F238E27FC236}">
                <a16:creationId xmlns:a16="http://schemas.microsoft.com/office/drawing/2014/main" id="{730E7D39-115C-78C2-8F89-140ECAAC23F0}"/>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b="16464"/>
          <a:stretch/>
        </p:blipFill>
        <p:spPr>
          <a:xfrm>
            <a:off x="7239288" y="77150"/>
            <a:ext cx="952500" cy="994602"/>
          </a:xfrm>
          <a:prstGeom prst="rect">
            <a:avLst/>
          </a:prstGeom>
        </p:spPr>
      </p:pic>
      <p:grpSp>
        <p:nvGrpSpPr>
          <p:cNvPr id="191" name="Google Shape;191;p16"/>
          <p:cNvGrpSpPr/>
          <p:nvPr/>
        </p:nvGrpSpPr>
        <p:grpSpPr>
          <a:xfrm>
            <a:off x="3091505" y="2598459"/>
            <a:ext cx="11944454" cy="5925755"/>
            <a:chOff x="0" y="-47625"/>
            <a:chExt cx="1877620" cy="931505"/>
          </a:xfrm>
        </p:grpSpPr>
        <p:sp>
          <p:nvSpPr>
            <p:cNvPr id="192" name="Google Shape;192;p16"/>
            <p:cNvSpPr/>
            <p:nvPr/>
          </p:nvSpPr>
          <p:spPr>
            <a:xfrm>
              <a:off x="0" y="0"/>
              <a:ext cx="1877620" cy="883880"/>
            </a:xfrm>
            <a:custGeom>
              <a:avLst/>
              <a:gdLst/>
              <a:ahLst/>
              <a:cxnLst/>
              <a:rect l="l" t="t" r="r" b="b"/>
              <a:pathLst>
                <a:path w="1877620" h="883880" extrusionOk="0">
                  <a:moveTo>
                    <a:pt x="0" y="0"/>
                  </a:moveTo>
                  <a:lnTo>
                    <a:pt x="1877620" y="0"/>
                  </a:lnTo>
                  <a:lnTo>
                    <a:pt x="1877620" y="883880"/>
                  </a:lnTo>
                  <a:lnTo>
                    <a:pt x="0" y="883880"/>
                  </a:lnTo>
                  <a:close/>
                </a:path>
              </a:pathLst>
            </a:custGeom>
            <a:solidFill>
              <a:srgbClr val="FFFFFF"/>
            </a:solidFill>
            <a:ln w="47625" cap="sq" cmpd="sng">
              <a:solidFill>
                <a:srgbClr val="000000"/>
              </a:solidFill>
              <a:prstDash val="solid"/>
              <a:miter lim="8000"/>
              <a:headEnd type="none" w="sm" len="sm"/>
              <a:tailEnd type="none" w="sm" len="sm"/>
            </a:ln>
          </p:spPr>
          <p:txBody>
            <a:bodyPr/>
            <a:lstStyle/>
            <a:p>
              <a:endParaRPr lang="en-US"/>
            </a:p>
          </p:txBody>
        </p:sp>
        <p:sp>
          <p:nvSpPr>
            <p:cNvPr id="193" name="Google Shape;193;p16"/>
            <p:cNvSpPr txBox="1"/>
            <p:nvPr/>
          </p:nvSpPr>
          <p:spPr>
            <a:xfrm>
              <a:off x="0" y="-47625"/>
              <a:ext cx="1877620" cy="93150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01" name="Google Shape;201;p16"/>
          <p:cNvSpPr txBox="1"/>
          <p:nvPr/>
        </p:nvSpPr>
        <p:spPr>
          <a:xfrm>
            <a:off x="3741055" y="3398244"/>
            <a:ext cx="10805890" cy="3323987"/>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9000" b="0" i="0" u="none" strike="noStrike" cap="none" dirty="0">
                <a:solidFill>
                  <a:srgbClr val="000000"/>
                </a:solidFill>
                <a:latin typeface="Bungee"/>
                <a:ea typeface="Bungee"/>
                <a:cs typeface="Bungee"/>
                <a:sym typeface="Bungee"/>
              </a:rPr>
              <a:t>Molecule Maker Lab</a:t>
            </a:r>
            <a:endParaRPr dirty="0"/>
          </a:p>
        </p:txBody>
      </p:sp>
      <p:sp>
        <p:nvSpPr>
          <p:cNvPr id="202" name="Google Shape;202;p16"/>
          <p:cNvSpPr txBox="1"/>
          <p:nvPr/>
        </p:nvSpPr>
        <p:spPr>
          <a:xfrm>
            <a:off x="4128263" y="6663708"/>
            <a:ext cx="9870938" cy="640175"/>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200" b="0" i="0" u="none" strike="noStrike" cap="none" dirty="0">
                <a:solidFill>
                  <a:srgbClr val="000000"/>
                </a:solidFill>
                <a:latin typeface="Lato"/>
                <a:ea typeface="Lato"/>
                <a:cs typeface="Lato"/>
                <a:sym typeface="Lato"/>
              </a:rPr>
              <a:t>Design Strategy and Curriculum Design</a:t>
            </a:r>
            <a:endParaRPr dirty="0"/>
          </a:p>
        </p:txBody>
      </p:sp>
      <p:grpSp>
        <p:nvGrpSpPr>
          <p:cNvPr id="212" name="Google Shape;212;p16"/>
          <p:cNvGrpSpPr/>
          <p:nvPr/>
        </p:nvGrpSpPr>
        <p:grpSpPr>
          <a:xfrm>
            <a:off x="2098349" y="3766739"/>
            <a:ext cx="3285412" cy="1376761"/>
            <a:chOff x="0" y="0"/>
            <a:chExt cx="4380549" cy="1835682"/>
          </a:xfrm>
        </p:grpSpPr>
        <p:sp>
          <p:nvSpPr>
            <p:cNvPr id="213" name="Google Shape;213;p16"/>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214" name="Google Shape;214;p16"/>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215" name="Google Shape;215;p16"/>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grpSp>
      <p:pic>
        <p:nvPicPr>
          <p:cNvPr id="36" name="Graphic 35">
            <a:extLst>
              <a:ext uri="{FF2B5EF4-FFF2-40B4-BE49-F238E27FC236}">
                <a16:creationId xmlns:a16="http://schemas.microsoft.com/office/drawing/2014/main" id="{A90EB6A9-9F3E-2B36-98C5-11805780603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67831" y="258482"/>
            <a:ext cx="810728" cy="1013411"/>
          </a:xfrm>
          <a:prstGeom prst="rect">
            <a:avLst/>
          </a:prstGeom>
        </p:spPr>
      </p:pic>
    </p:spTree>
    <p:extLst>
      <p:ext uri="{BB962C8B-B14F-4D97-AF65-F5344CB8AC3E}">
        <p14:creationId xmlns:p14="http://schemas.microsoft.com/office/powerpoint/2010/main" val="13362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29">
          <a:extLst>
            <a:ext uri="{FF2B5EF4-FFF2-40B4-BE49-F238E27FC236}">
              <a16:creationId xmlns:a16="http://schemas.microsoft.com/office/drawing/2014/main" id="{59249560-FF11-97E1-3C46-B9544768C045}"/>
            </a:ext>
          </a:extLst>
        </p:cNvPr>
        <p:cNvGrpSpPr/>
        <p:nvPr/>
      </p:nvGrpSpPr>
      <p:grpSpPr>
        <a:xfrm>
          <a:off x="0" y="0"/>
          <a:ext cx="0" cy="0"/>
          <a:chOff x="0" y="0"/>
          <a:chExt cx="0" cy="0"/>
        </a:xfrm>
      </p:grpSpPr>
      <p:sp>
        <p:nvSpPr>
          <p:cNvPr id="2" name="Google Shape;186;p16">
            <a:extLst>
              <a:ext uri="{FF2B5EF4-FFF2-40B4-BE49-F238E27FC236}">
                <a16:creationId xmlns:a16="http://schemas.microsoft.com/office/drawing/2014/main" id="{02B74980-E7D7-DD89-4889-147F512DAE33}"/>
              </a:ext>
            </a:extLst>
          </p:cNvPr>
          <p:cNvSpPr/>
          <p:nvPr/>
        </p:nvSpPr>
        <p:spPr>
          <a:xfrm>
            <a:off x="4160333" y="1985625"/>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pic>
        <p:nvPicPr>
          <p:cNvPr id="10" name="Graphic 9">
            <a:extLst>
              <a:ext uri="{FF2B5EF4-FFF2-40B4-BE49-F238E27FC236}">
                <a16:creationId xmlns:a16="http://schemas.microsoft.com/office/drawing/2014/main" id="{C1F99D2B-4C2B-C127-7CCF-9DE692958B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graphicFrame>
        <p:nvGraphicFramePr>
          <p:cNvPr id="149" name="Google Shape;149;p15">
            <a:extLst>
              <a:ext uri="{FF2B5EF4-FFF2-40B4-BE49-F238E27FC236}">
                <a16:creationId xmlns:a16="http://schemas.microsoft.com/office/drawing/2014/main" id="{4C4DB00C-1F96-0F5E-18DE-48ACE52AE32D}"/>
              </a:ext>
            </a:extLst>
          </p:cNvPr>
          <p:cNvGraphicFramePr/>
          <p:nvPr/>
        </p:nvGraphicFramePr>
        <p:xfrm>
          <a:off x="1228551" y="872680"/>
          <a:ext cx="15830900" cy="8541675"/>
        </p:xfrm>
        <a:graphic>
          <a:graphicData uri="http://schemas.openxmlformats.org/drawingml/2006/table">
            <a:tbl>
              <a:tblPr>
                <a:noFill/>
                <a:tableStyleId>{F2644355-D9B4-477F-8891-B85EDA3EECE8}</a:tableStyleId>
              </a:tblPr>
              <a:tblGrid>
                <a:gridCol w="8797725">
                  <a:extLst>
                    <a:ext uri="{9D8B030D-6E8A-4147-A177-3AD203B41FA5}">
                      <a16:colId xmlns:a16="http://schemas.microsoft.com/office/drawing/2014/main" val="20000"/>
                    </a:ext>
                  </a:extLst>
                </a:gridCol>
                <a:gridCol w="7033175">
                  <a:extLst>
                    <a:ext uri="{9D8B030D-6E8A-4147-A177-3AD203B41FA5}">
                      <a16:colId xmlns:a16="http://schemas.microsoft.com/office/drawing/2014/main" val="20001"/>
                    </a:ext>
                  </a:extLst>
                </a:gridCol>
              </a:tblGrid>
              <a:tr h="2847225">
                <a:tc rowSpan="3">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0E8CFE"/>
                    </a:solidFill>
                  </a:tcPr>
                </a:tc>
                <a:extLst>
                  <a:ext uri="{0D108BD9-81ED-4DB2-BD59-A6C34878D82A}">
                    <a16:rowId xmlns:a16="http://schemas.microsoft.com/office/drawing/2014/main" val="10000"/>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C418"/>
                    </a:solidFill>
                  </a:tcPr>
                </a:tc>
                <a:extLst>
                  <a:ext uri="{0D108BD9-81ED-4DB2-BD59-A6C34878D82A}">
                    <a16:rowId xmlns:a16="http://schemas.microsoft.com/office/drawing/2014/main" val="10001"/>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2"/>
                  </a:ext>
                </a:extLst>
              </a:tr>
            </a:tbl>
          </a:graphicData>
        </a:graphic>
      </p:graphicFrame>
      <p:grpSp>
        <p:nvGrpSpPr>
          <p:cNvPr id="150" name="Google Shape;150;p15">
            <a:extLst>
              <a:ext uri="{FF2B5EF4-FFF2-40B4-BE49-F238E27FC236}">
                <a16:creationId xmlns:a16="http://schemas.microsoft.com/office/drawing/2014/main" id="{351219B8-C671-2209-0CE6-FD3D50CA0B62}"/>
              </a:ext>
            </a:extLst>
          </p:cNvPr>
          <p:cNvGrpSpPr/>
          <p:nvPr/>
        </p:nvGrpSpPr>
        <p:grpSpPr>
          <a:xfrm>
            <a:off x="1490159" y="6401584"/>
            <a:ext cx="8158374" cy="1304484"/>
            <a:chOff x="0" y="-47625"/>
            <a:chExt cx="3489182" cy="557903"/>
          </a:xfrm>
        </p:grpSpPr>
        <p:sp>
          <p:nvSpPr>
            <p:cNvPr id="151" name="Google Shape;151;p15">
              <a:extLst>
                <a:ext uri="{FF2B5EF4-FFF2-40B4-BE49-F238E27FC236}">
                  <a16:creationId xmlns:a16="http://schemas.microsoft.com/office/drawing/2014/main" id="{DDF98301-D502-E2C5-93EE-AAA80F986955}"/>
                </a:ext>
              </a:extLst>
            </p:cNvPr>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152" name="Google Shape;152;p15">
              <a:extLst>
                <a:ext uri="{FF2B5EF4-FFF2-40B4-BE49-F238E27FC236}">
                  <a16:creationId xmlns:a16="http://schemas.microsoft.com/office/drawing/2014/main" id="{F10820FB-AE66-F1F1-1FF6-4A56B9BBDAF6}"/>
                </a:ext>
              </a:extLst>
            </p:cNvPr>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3" name="Google Shape;153;p15">
            <a:extLst>
              <a:ext uri="{FF2B5EF4-FFF2-40B4-BE49-F238E27FC236}">
                <a16:creationId xmlns:a16="http://schemas.microsoft.com/office/drawing/2014/main" id="{B12C4F0B-FF1B-4613-4778-995024D18161}"/>
              </a:ext>
            </a:extLst>
          </p:cNvPr>
          <p:cNvSpPr txBox="1"/>
          <p:nvPr/>
        </p:nvSpPr>
        <p:spPr>
          <a:xfrm>
            <a:off x="11422055" y="4195153"/>
            <a:ext cx="415870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STORYTELLING</a:t>
            </a:r>
            <a:endParaRPr dirty="0"/>
          </a:p>
        </p:txBody>
      </p:sp>
      <p:sp>
        <p:nvSpPr>
          <p:cNvPr id="154" name="Google Shape;154;p15">
            <a:extLst>
              <a:ext uri="{FF2B5EF4-FFF2-40B4-BE49-F238E27FC236}">
                <a16:creationId xmlns:a16="http://schemas.microsoft.com/office/drawing/2014/main" id="{163AAE62-45B0-E792-80F2-635C699B636C}"/>
              </a:ext>
            </a:extLst>
          </p:cNvPr>
          <p:cNvSpPr txBox="1"/>
          <p:nvPr/>
        </p:nvSpPr>
        <p:spPr>
          <a:xfrm>
            <a:off x="11636259" y="4983852"/>
            <a:ext cx="3953634"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How would you have told this story differently?</a:t>
            </a:r>
            <a:endParaRPr dirty="0"/>
          </a:p>
        </p:txBody>
      </p:sp>
      <p:sp>
        <p:nvSpPr>
          <p:cNvPr id="155" name="Google Shape;155;p15">
            <a:extLst>
              <a:ext uri="{FF2B5EF4-FFF2-40B4-BE49-F238E27FC236}">
                <a16:creationId xmlns:a16="http://schemas.microsoft.com/office/drawing/2014/main" id="{72952907-C470-AE45-0EB5-91353BB6CB09}"/>
              </a:ext>
            </a:extLst>
          </p:cNvPr>
          <p:cNvSpPr txBox="1"/>
          <p:nvPr/>
        </p:nvSpPr>
        <p:spPr>
          <a:xfrm>
            <a:off x="11848370" y="1394694"/>
            <a:ext cx="330607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CHANGES</a:t>
            </a:r>
            <a:endParaRPr dirty="0"/>
          </a:p>
        </p:txBody>
      </p:sp>
      <p:sp>
        <p:nvSpPr>
          <p:cNvPr id="156" name="Google Shape;156;p15">
            <a:extLst>
              <a:ext uri="{FF2B5EF4-FFF2-40B4-BE49-F238E27FC236}">
                <a16:creationId xmlns:a16="http://schemas.microsoft.com/office/drawing/2014/main" id="{8BA848D7-E62B-2A19-1581-B3886BAB1E22}"/>
              </a:ext>
            </a:extLst>
          </p:cNvPr>
          <p:cNvSpPr txBox="1"/>
          <p:nvPr/>
        </p:nvSpPr>
        <p:spPr>
          <a:xfrm>
            <a:off x="11085095" y="2242419"/>
            <a:ext cx="5229726"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What changes would you have made to our project?</a:t>
            </a:r>
            <a:endParaRPr dirty="0"/>
          </a:p>
        </p:txBody>
      </p:sp>
      <p:sp>
        <p:nvSpPr>
          <p:cNvPr id="157" name="Google Shape;157;p15">
            <a:extLst>
              <a:ext uri="{FF2B5EF4-FFF2-40B4-BE49-F238E27FC236}">
                <a16:creationId xmlns:a16="http://schemas.microsoft.com/office/drawing/2014/main" id="{28AF31E1-00EB-60D0-7C42-18D560020AE6}"/>
              </a:ext>
            </a:extLst>
          </p:cNvPr>
          <p:cNvSpPr txBox="1"/>
          <p:nvPr/>
        </p:nvSpPr>
        <p:spPr>
          <a:xfrm>
            <a:off x="11604168" y="7210768"/>
            <a:ext cx="3794478"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MISSING PIECES</a:t>
            </a:r>
            <a:endParaRPr dirty="0"/>
          </a:p>
        </p:txBody>
      </p:sp>
      <p:sp>
        <p:nvSpPr>
          <p:cNvPr id="158" name="Google Shape;158;p15">
            <a:extLst>
              <a:ext uri="{FF2B5EF4-FFF2-40B4-BE49-F238E27FC236}">
                <a16:creationId xmlns:a16="http://schemas.microsoft.com/office/drawing/2014/main" id="{978A192C-73AF-307B-1B04-29987C9B75BF}"/>
              </a:ext>
            </a:extLst>
          </p:cNvPr>
          <p:cNvSpPr txBox="1"/>
          <p:nvPr/>
        </p:nvSpPr>
        <p:spPr>
          <a:xfrm>
            <a:off x="11422055" y="8057916"/>
            <a:ext cx="4379949"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Is there anything you think my team and I missed?</a:t>
            </a:r>
            <a:endParaRPr dirty="0"/>
          </a:p>
        </p:txBody>
      </p:sp>
      <p:sp>
        <p:nvSpPr>
          <p:cNvPr id="159" name="Google Shape;159;p15">
            <a:extLst>
              <a:ext uri="{FF2B5EF4-FFF2-40B4-BE49-F238E27FC236}">
                <a16:creationId xmlns:a16="http://schemas.microsoft.com/office/drawing/2014/main" id="{D67F53FF-84F1-04C0-AC9A-DCDDEC1CF072}"/>
              </a:ext>
            </a:extLst>
          </p:cNvPr>
          <p:cNvSpPr txBox="1"/>
          <p:nvPr/>
        </p:nvSpPr>
        <p:spPr>
          <a:xfrm>
            <a:off x="1490159" y="5606025"/>
            <a:ext cx="7868400" cy="13848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999" b="0" i="0" u="none" strike="noStrike" cap="none" dirty="0">
                <a:solidFill>
                  <a:srgbClr val="000000"/>
                </a:solidFill>
                <a:latin typeface="Bungee"/>
                <a:ea typeface="Bungee"/>
                <a:cs typeface="Bungee"/>
                <a:sym typeface="Bungee"/>
              </a:rPr>
              <a:t>QUESTIONS</a:t>
            </a:r>
            <a:endParaRPr dirty="0"/>
          </a:p>
        </p:txBody>
      </p:sp>
      <p:grpSp>
        <p:nvGrpSpPr>
          <p:cNvPr id="160" name="Google Shape;160;p15">
            <a:extLst>
              <a:ext uri="{FF2B5EF4-FFF2-40B4-BE49-F238E27FC236}">
                <a16:creationId xmlns:a16="http://schemas.microsoft.com/office/drawing/2014/main" id="{2E799DD7-2EFB-C246-0E68-3F532E16034D}"/>
              </a:ext>
            </a:extLst>
          </p:cNvPr>
          <p:cNvGrpSpPr/>
          <p:nvPr/>
        </p:nvGrpSpPr>
        <p:grpSpPr>
          <a:xfrm>
            <a:off x="1490159" y="4369133"/>
            <a:ext cx="731505" cy="774367"/>
            <a:chOff x="0" y="-47625"/>
            <a:chExt cx="812800" cy="860425"/>
          </a:xfrm>
          <a:solidFill>
            <a:srgbClr val="B35EFF"/>
          </a:solidFill>
        </p:grpSpPr>
        <p:sp>
          <p:nvSpPr>
            <p:cNvPr id="161" name="Google Shape;161;p15">
              <a:extLst>
                <a:ext uri="{FF2B5EF4-FFF2-40B4-BE49-F238E27FC236}">
                  <a16:creationId xmlns:a16="http://schemas.microsoft.com/office/drawing/2014/main" id="{C75F9209-B85C-A930-FD6B-D96C7364A5C6}"/>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2" name="Google Shape;162;p15">
              <a:extLst>
                <a:ext uri="{FF2B5EF4-FFF2-40B4-BE49-F238E27FC236}">
                  <a16:creationId xmlns:a16="http://schemas.microsoft.com/office/drawing/2014/main" id="{5170E40E-E8F0-4873-F0DB-BFA14C9D49B5}"/>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3" name="Google Shape;163;p15">
            <a:extLst>
              <a:ext uri="{FF2B5EF4-FFF2-40B4-BE49-F238E27FC236}">
                <a16:creationId xmlns:a16="http://schemas.microsoft.com/office/drawing/2014/main" id="{68C77C97-B1BB-6617-32CC-78F5270F36D0}"/>
              </a:ext>
            </a:extLst>
          </p:cNvPr>
          <p:cNvGrpSpPr/>
          <p:nvPr/>
        </p:nvGrpSpPr>
        <p:grpSpPr>
          <a:xfrm>
            <a:off x="2698107" y="4369133"/>
            <a:ext cx="731505" cy="774367"/>
            <a:chOff x="0" y="-47625"/>
            <a:chExt cx="812800" cy="860425"/>
          </a:xfrm>
          <a:solidFill>
            <a:srgbClr val="B35EFF"/>
          </a:solidFill>
        </p:grpSpPr>
        <p:sp>
          <p:nvSpPr>
            <p:cNvPr id="164" name="Google Shape;164;p15">
              <a:extLst>
                <a:ext uri="{FF2B5EF4-FFF2-40B4-BE49-F238E27FC236}">
                  <a16:creationId xmlns:a16="http://schemas.microsoft.com/office/drawing/2014/main" id="{E0AE0160-49B1-CA03-24D2-7521F946C6AE}"/>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5" name="Google Shape;165;p15">
              <a:extLst>
                <a:ext uri="{FF2B5EF4-FFF2-40B4-BE49-F238E27FC236}">
                  <a16:creationId xmlns:a16="http://schemas.microsoft.com/office/drawing/2014/main" id="{91813E80-5529-5634-79F0-FE280C01227B}"/>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6" name="Google Shape;166;p15">
            <a:extLst>
              <a:ext uri="{FF2B5EF4-FFF2-40B4-BE49-F238E27FC236}">
                <a16:creationId xmlns:a16="http://schemas.microsoft.com/office/drawing/2014/main" id="{EB56D48E-A0BB-3219-79FC-9E4AF6127E1E}"/>
              </a:ext>
            </a:extLst>
          </p:cNvPr>
          <p:cNvGrpSpPr/>
          <p:nvPr/>
        </p:nvGrpSpPr>
        <p:grpSpPr>
          <a:xfrm>
            <a:off x="3906055" y="4369133"/>
            <a:ext cx="731505" cy="774367"/>
            <a:chOff x="0" y="-47625"/>
            <a:chExt cx="812800" cy="860425"/>
          </a:xfrm>
          <a:solidFill>
            <a:srgbClr val="B35EFF"/>
          </a:solidFill>
        </p:grpSpPr>
        <p:sp>
          <p:nvSpPr>
            <p:cNvPr id="167" name="Google Shape;167;p15">
              <a:extLst>
                <a:ext uri="{FF2B5EF4-FFF2-40B4-BE49-F238E27FC236}">
                  <a16:creationId xmlns:a16="http://schemas.microsoft.com/office/drawing/2014/main" id="{58A8FAE5-1365-97CB-11BF-39B428649702}"/>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8" name="Google Shape;168;p15">
              <a:extLst>
                <a:ext uri="{FF2B5EF4-FFF2-40B4-BE49-F238E27FC236}">
                  <a16:creationId xmlns:a16="http://schemas.microsoft.com/office/drawing/2014/main" id="{FB6F2212-3DD7-C514-21C3-1B9726251359}"/>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9" name="Google Shape;169;p15">
            <a:extLst>
              <a:ext uri="{FF2B5EF4-FFF2-40B4-BE49-F238E27FC236}">
                <a16:creationId xmlns:a16="http://schemas.microsoft.com/office/drawing/2014/main" id="{6F4B4655-1E71-26C7-4642-C44AFDE0CB9A}"/>
              </a:ext>
            </a:extLst>
          </p:cNvPr>
          <p:cNvGrpSpPr/>
          <p:nvPr/>
        </p:nvGrpSpPr>
        <p:grpSpPr>
          <a:xfrm>
            <a:off x="9144000" y="1369020"/>
            <a:ext cx="1648826" cy="1745437"/>
            <a:chOff x="0" y="-47625"/>
            <a:chExt cx="812800" cy="860425"/>
          </a:xfrm>
        </p:grpSpPr>
        <p:sp>
          <p:nvSpPr>
            <p:cNvPr id="170" name="Google Shape;170;p15">
              <a:extLst>
                <a:ext uri="{FF2B5EF4-FFF2-40B4-BE49-F238E27FC236}">
                  <a16:creationId xmlns:a16="http://schemas.microsoft.com/office/drawing/2014/main" id="{0FA6BB07-2828-F417-8890-96D2DB5CC1EA}"/>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171" name="Google Shape;171;p15">
              <a:extLst>
                <a:ext uri="{FF2B5EF4-FFF2-40B4-BE49-F238E27FC236}">
                  <a16:creationId xmlns:a16="http://schemas.microsoft.com/office/drawing/2014/main" id="{C4044720-6D31-97FA-1326-16C2C5AEF40B}"/>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2" name="Google Shape;172;p15">
            <a:extLst>
              <a:ext uri="{FF2B5EF4-FFF2-40B4-BE49-F238E27FC236}">
                <a16:creationId xmlns:a16="http://schemas.microsoft.com/office/drawing/2014/main" id="{3DC7DB7B-3599-BEB0-F3BD-E9EF14FCE6A8}"/>
              </a:ext>
            </a:extLst>
          </p:cNvPr>
          <p:cNvGrpSpPr/>
          <p:nvPr/>
        </p:nvGrpSpPr>
        <p:grpSpPr>
          <a:xfrm>
            <a:off x="9144000" y="4222475"/>
            <a:ext cx="1648846" cy="1745458"/>
            <a:chOff x="0" y="-47625"/>
            <a:chExt cx="812800" cy="860425"/>
          </a:xfrm>
        </p:grpSpPr>
        <p:sp>
          <p:nvSpPr>
            <p:cNvPr id="173" name="Google Shape;173;p15">
              <a:extLst>
                <a:ext uri="{FF2B5EF4-FFF2-40B4-BE49-F238E27FC236}">
                  <a16:creationId xmlns:a16="http://schemas.microsoft.com/office/drawing/2014/main" id="{98105964-1565-DE60-C016-8A62C4980465}"/>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7536FF"/>
            </a:solidFill>
            <a:ln w="47625" cap="sq" cmpd="sng">
              <a:solidFill>
                <a:srgbClr val="000000"/>
              </a:solidFill>
              <a:prstDash val="solid"/>
              <a:miter lim="8000"/>
              <a:headEnd type="none" w="sm" len="sm"/>
              <a:tailEnd type="none" w="sm" len="sm"/>
            </a:ln>
          </p:spPr>
          <p:txBody>
            <a:bodyPr/>
            <a:lstStyle/>
            <a:p>
              <a:endParaRPr lang="en-US"/>
            </a:p>
          </p:txBody>
        </p:sp>
        <p:sp>
          <p:nvSpPr>
            <p:cNvPr id="174" name="Google Shape;174;p15">
              <a:extLst>
                <a:ext uri="{FF2B5EF4-FFF2-40B4-BE49-F238E27FC236}">
                  <a16:creationId xmlns:a16="http://schemas.microsoft.com/office/drawing/2014/main" id="{4669DD0F-052C-F3BF-D94D-689A4FBA8F1C}"/>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6" name="Google Shape;176;p15">
            <a:extLst>
              <a:ext uri="{FF2B5EF4-FFF2-40B4-BE49-F238E27FC236}">
                <a16:creationId xmlns:a16="http://schemas.microsoft.com/office/drawing/2014/main" id="{CA680A11-0E36-3F35-39C8-E4AE5CB127CA}"/>
              </a:ext>
            </a:extLst>
          </p:cNvPr>
          <p:cNvSpPr/>
          <p:nvPr/>
        </p:nvSpPr>
        <p:spPr>
          <a:xfrm>
            <a:off x="9144000" y="7220293"/>
            <a:ext cx="1648826" cy="1648826"/>
          </a:xfrm>
          <a:custGeom>
            <a:avLst/>
            <a:gdLst/>
            <a:ahLst/>
            <a:cxnLst/>
            <a:rect l="l" t="t" r="r" b="b"/>
            <a:pathLst>
              <a:path w="812800" h="812800" extrusionOk="0">
                <a:moveTo>
                  <a:pt x="0" y="0"/>
                </a:moveTo>
                <a:lnTo>
                  <a:pt x="812800" y="0"/>
                </a:lnTo>
                <a:lnTo>
                  <a:pt x="812800" y="812800"/>
                </a:lnTo>
                <a:lnTo>
                  <a:pt x="0" y="81280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178" name="Google Shape;178;p15">
            <a:extLst>
              <a:ext uri="{FF2B5EF4-FFF2-40B4-BE49-F238E27FC236}">
                <a16:creationId xmlns:a16="http://schemas.microsoft.com/office/drawing/2014/main" id="{BD1E0447-D0AB-05B2-1BE0-C0A7AEE3F238}"/>
              </a:ext>
            </a:extLst>
          </p:cNvPr>
          <p:cNvSpPr txBox="1"/>
          <p:nvPr/>
        </p:nvSpPr>
        <p:spPr>
          <a:xfrm>
            <a:off x="9090624" y="1828050"/>
            <a:ext cx="17556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01.</a:t>
            </a:r>
            <a:endParaRPr/>
          </a:p>
        </p:txBody>
      </p:sp>
      <p:sp>
        <p:nvSpPr>
          <p:cNvPr id="179" name="Google Shape;179;p15">
            <a:extLst>
              <a:ext uri="{FF2B5EF4-FFF2-40B4-BE49-F238E27FC236}">
                <a16:creationId xmlns:a16="http://schemas.microsoft.com/office/drawing/2014/main" id="{DC775CBE-0623-B5E7-A562-0AB3D896D77E}"/>
              </a:ext>
            </a:extLst>
          </p:cNvPr>
          <p:cNvSpPr txBox="1"/>
          <p:nvPr/>
        </p:nvSpPr>
        <p:spPr>
          <a:xfrm>
            <a:off x="9144024" y="4618825"/>
            <a:ext cx="16488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02.</a:t>
            </a:r>
            <a:endParaRPr/>
          </a:p>
        </p:txBody>
      </p:sp>
      <p:sp>
        <p:nvSpPr>
          <p:cNvPr id="180" name="Google Shape;180;p15">
            <a:extLst>
              <a:ext uri="{FF2B5EF4-FFF2-40B4-BE49-F238E27FC236}">
                <a16:creationId xmlns:a16="http://schemas.microsoft.com/office/drawing/2014/main" id="{42FDB572-7BCA-26B8-8832-366D47C81173}"/>
              </a:ext>
            </a:extLst>
          </p:cNvPr>
          <p:cNvSpPr txBox="1"/>
          <p:nvPr/>
        </p:nvSpPr>
        <p:spPr>
          <a:xfrm>
            <a:off x="9039323" y="7496150"/>
            <a:ext cx="18582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03.</a:t>
            </a:r>
            <a:endParaRPr/>
          </a:p>
        </p:txBody>
      </p:sp>
    </p:spTree>
    <p:extLst>
      <p:ext uri="{BB962C8B-B14F-4D97-AF65-F5344CB8AC3E}">
        <p14:creationId xmlns:p14="http://schemas.microsoft.com/office/powerpoint/2010/main" val="603176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29">
          <a:extLst>
            <a:ext uri="{FF2B5EF4-FFF2-40B4-BE49-F238E27FC236}">
              <a16:creationId xmlns:a16="http://schemas.microsoft.com/office/drawing/2014/main" id="{6517A1F4-D4DB-B38F-3215-E43B46436BB2}"/>
            </a:ext>
          </a:extLst>
        </p:cNvPr>
        <p:cNvGrpSpPr/>
        <p:nvPr/>
      </p:nvGrpSpPr>
      <p:grpSpPr>
        <a:xfrm>
          <a:off x="0" y="0"/>
          <a:ext cx="0" cy="0"/>
          <a:chOff x="0" y="0"/>
          <a:chExt cx="0" cy="0"/>
        </a:xfrm>
      </p:grpSpPr>
      <p:sp>
        <p:nvSpPr>
          <p:cNvPr id="2" name="Google Shape;186;p16">
            <a:extLst>
              <a:ext uri="{FF2B5EF4-FFF2-40B4-BE49-F238E27FC236}">
                <a16:creationId xmlns:a16="http://schemas.microsoft.com/office/drawing/2014/main" id="{8BCBDF3D-E906-8C24-4C93-311AF0024C46}"/>
              </a:ext>
            </a:extLst>
          </p:cNvPr>
          <p:cNvSpPr/>
          <p:nvPr/>
        </p:nvSpPr>
        <p:spPr>
          <a:xfrm>
            <a:off x="4160333" y="1985625"/>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pic>
        <p:nvPicPr>
          <p:cNvPr id="10" name="Graphic 9">
            <a:extLst>
              <a:ext uri="{FF2B5EF4-FFF2-40B4-BE49-F238E27FC236}">
                <a16:creationId xmlns:a16="http://schemas.microsoft.com/office/drawing/2014/main" id="{8FA6E1F0-9AB6-17D5-3FB7-C3FE2EECF6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graphicFrame>
        <p:nvGraphicFramePr>
          <p:cNvPr id="149" name="Google Shape;149;p15">
            <a:extLst>
              <a:ext uri="{FF2B5EF4-FFF2-40B4-BE49-F238E27FC236}">
                <a16:creationId xmlns:a16="http://schemas.microsoft.com/office/drawing/2014/main" id="{EE7BC721-7314-9CBE-AE8F-F56860F4CFE8}"/>
              </a:ext>
            </a:extLst>
          </p:cNvPr>
          <p:cNvGraphicFramePr/>
          <p:nvPr/>
        </p:nvGraphicFramePr>
        <p:xfrm>
          <a:off x="1228551" y="872680"/>
          <a:ext cx="15830900" cy="8541675"/>
        </p:xfrm>
        <a:graphic>
          <a:graphicData uri="http://schemas.openxmlformats.org/drawingml/2006/table">
            <a:tbl>
              <a:tblPr>
                <a:noFill/>
                <a:tableStyleId>{F2644355-D9B4-477F-8891-B85EDA3EECE8}</a:tableStyleId>
              </a:tblPr>
              <a:tblGrid>
                <a:gridCol w="8797725">
                  <a:extLst>
                    <a:ext uri="{9D8B030D-6E8A-4147-A177-3AD203B41FA5}">
                      <a16:colId xmlns:a16="http://schemas.microsoft.com/office/drawing/2014/main" val="20000"/>
                    </a:ext>
                  </a:extLst>
                </a:gridCol>
                <a:gridCol w="7033175">
                  <a:extLst>
                    <a:ext uri="{9D8B030D-6E8A-4147-A177-3AD203B41FA5}">
                      <a16:colId xmlns:a16="http://schemas.microsoft.com/office/drawing/2014/main" val="20001"/>
                    </a:ext>
                  </a:extLst>
                </a:gridCol>
              </a:tblGrid>
              <a:tr h="2847225">
                <a:tc rowSpan="3">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0E8CFE"/>
                    </a:solidFill>
                  </a:tcPr>
                </a:tc>
                <a:extLst>
                  <a:ext uri="{0D108BD9-81ED-4DB2-BD59-A6C34878D82A}">
                    <a16:rowId xmlns:a16="http://schemas.microsoft.com/office/drawing/2014/main" val="10000"/>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C418"/>
                    </a:solidFill>
                  </a:tcPr>
                </a:tc>
                <a:extLst>
                  <a:ext uri="{0D108BD9-81ED-4DB2-BD59-A6C34878D82A}">
                    <a16:rowId xmlns:a16="http://schemas.microsoft.com/office/drawing/2014/main" val="10001"/>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2"/>
                  </a:ext>
                </a:extLst>
              </a:tr>
            </a:tbl>
          </a:graphicData>
        </a:graphic>
      </p:graphicFrame>
      <p:grpSp>
        <p:nvGrpSpPr>
          <p:cNvPr id="150" name="Google Shape;150;p15">
            <a:extLst>
              <a:ext uri="{FF2B5EF4-FFF2-40B4-BE49-F238E27FC236}">
                <a16:creationId xmlns:a16="http://schemas.microsoft.com/office/drawing/2014/main" id="{D790CC36-5B4B-97AB-A6C5-4C9F9046C15D}"/>
              </a:ext>
            </a:extLst>
          </p:cNvPr>
          <p:cNvGrpSpPr/>
          <p:nvPr/>
        </p:nvGrpSpPr>
        <p:grpSpPr>
          <a:xfrm>
            <a:off x="1490159" y="6401584"/>
            <a:ext cx="8158374" cy="1304484"/>
            <a:chOff x="0" y="-47625"/>
            <a:chExt cx="3489182" cy="557903"/>
          </a:xfrm>
        </p:grpSpPr>
        <p:sp>
          <p:nvSpPr>
            <p:cNvPr id="151" name="Google Shape;151;p15">
              <a:extLst>
                <a:ext uri="{FF2B5EF4-FFF2-40B4-BE49-F238E27FC236}">
                  <a16:creationId xmlns:a16="http://schemas.microsoft.com/office/drawing/2014/main" id="{C5F6CFA2-DD73-C195-E49B-1E804A7DFE4A}"/>
                </a:ext>
              </a:extLst>
            </p:cNvPr>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152" name="Google Shape;152;p15">
              <a:extLst>
                <a:ext uri="{FF2B5EF4-FFF2-40B4-BE49-F238E27FC236}">
                  <a16:creationId xmlns:a16="http://schemas.microsoft.com/office/drawing/2014/main" id="{8CA42604-D470-E373-F8E5-4912DDE0E5CD}"/>
                </a:ext>
              </a:extLst>
            </p:cNvPr>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3" name="Google Shape;153;p15">
            <a:extLst>
              <a:ext uri="{FF2B5EF4-FFF2-40B4-BE49-F238E27FC236}">
                <a16:creationId xmlns:a16="http://schemas.microsoft.com/office/drawing/2014/main" id="{469ACB95-7232-DC57-A4C8-72A66416E195}"/>
              </a:ext>
            </a:extLst>
          </p:cNvPr>
          <p:cNvSpPr txBox="1"/>
          <p:nvPr/>
        </p:nvSpPr>
        <p:spPr>
          <a:xfrm>
            <a:off x="10603911" y="4195153"/>
            <a:ext cx="6511123"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INTERDISCIPLINARY TEAMS </a:t>
            </a:r>
            <a:endParaRPr dirty="0"/>
          </a:p>
        </p:txBody>
      </p:sp>
      <p:sp>
        <p:nvSpPr>
          <p:cNvPr id="154" name="Google Shape;154;p15">
            <a:extLst>
              <a:ext uri="{FF2B5EF4-FFF2-40B4-BE49-F238E27FC236}">
                <a16:creationId xmlns:a16="http://schemas.microsoft.com/office/drawing/2014/main" id="{2DD15DE5-181A-A8EF-2958-27E521002BFF}"/>
              </a:ext>
            </a:extLst>
          </p:cNvPr>
          <p:cNvSpPr txBox="1"/>
          <p:nvPr/>
        </p:nvSpPr>
        <p:spPr>
          <a:xfrm>
            <a:off x="11627125" y="5101533"/>
            <a:ext cx="3953634"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Working “cross-functionally” is huge in the real world.</a:t>
            </a:r>
            <a:endParaRPr dirty="0"/>
          </a:p>
        </p:txBody>
      </p:sp>
      <p:sp>
        <p:nvSpPr>
          <p:cNvPr id="155" name="Google Shape;155;p15">
            <a:extLst>
              <a:ext uri="{FF2B5EF4-FFF2-40B4-BE49-F238E27FC236}">
                <a16:creationId xmlns:a16="http://schemas.microsoft.com/office/drawing/2014/main" id="{CDDF3E34-A32A-D71A-C28F-01DD4847F4C0}"/>
              </a:ext>
            </a:extLst>
          </p:cNvPr>
          <p:cNvSpPr txBox="1"/>
          <p:nvPr/>
        </p:nvSpPr>
        <p:spPr>
          <a:xfrm>
            <a:off x="11703991" y="1394694"/>
            <a:ext cx="3981521"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SOFTWARE SKILLS</a:t>
            </a:r>
            <a:endParaRPr dirty="0"/>
          </a:p>
        </p:txBody>
      </p:sp>
      <p:sp>
        <p:nvSpPr>
          <p:cNvPr id="156" name="Google Shape;156;p15">
            <a:extLst>
              <a:ext uri="{FF2B5EF4-FFF2-40B4-BE49-F238E27FC236}">
                <a16:creationId xmlns:a16="http://schemas.microsoft.com/office/drawing/2014/main" id="{0AA3DD28-576E-150D-8468-14EA13BE84F8}"/>
              </a:ext>
            </a:extLst>
          </p:cNvPr>
          <p:cNvSpPr txBox="1"/>
          <p:nvPr/>
        </p:nvSpPr>
        <p:spPr>
          <a:xfrm>
            <a:off x="11085095" y="2242419"/>
            <a:ext cx="5229726"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dirty="0">
                <a:latin typeface="Lato"/>
                <a:ea typeface="Lato"/>
                <a:cs typeface="Lato"/>
                <a:sym typeface="Lato"/>
              </a:rPr>
              <a:t>Honing your Adobe, Figma, MURAL, and MIRO skills go a long way.</a:t>
            </a:r>
            <a:endParaRPr dirty="0"/>
          </a:p>
        </p:txBody>
      </p:sp>
      <p:sp>
        <p:nvSpPr>
          <p:cNvPr id="157" name="Google Shape;157;p15">
            <a:extLst>
              <a:ext uri="{FF2B5EF4-FFF2-40B4-BE49-F238E27FC236}">
                <a16:creationId xmlns:a16="http://schemas.microsoft.com/office/drawing/2014/main" id="{343391C9-FFC0-E70B-6884-CCFD97D116C6}"/>
              </a:ext>
            </a:extLst>
          </p:cNvPr>
          <p:cNvSpPr txBox="1"/>
          <p:nvPr/>
        </p:nvSpPr>
        <p:spPr>
          <a:xfrm>
            <a:off x="11523547" y="6857039"/>
            <a:ext cx="4277022" cy="118186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STAKEHOLDER MANAGEMENT</a:t>
            </a:r>
            <a:endParaRPr dirty="0"/>
          </a:p>
        </p:txBody>
      </p:sp>
      <p:sp>
        <p:nvSpPr>
          <p:cNvPr id="158" name="Google Shape;158;p15">
            <a:extLst>
              <a:ext uri="{FF2B5EF4-FFF2-40B4-BE49-F238E27FC236}">
                <a16:creationId xmlns:a16="http://schemas.microsoft.com/office/drawing/2014/main" id="{2D406C6F-FAEB-6712-8618-3E7F6A669708}"/>
              </a:ext>
            </a:extLst>
          </p:cNvPr>
          <p:cNvSpPr txBox="1"/>
          <p:nvPr/>
        </p:nvSpPr>
        <p:spPr>
          <a:xfrm>
            <a:off x="11422055" y="8106042"/>
            <a:ext cx="4379949"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dirty="0">
                <a:latin typeface="Lato"/>
                <a:ea typeface="Lato"/>
                <a:cs typeface="Lato"/>
                <a:sym typeface="Lato"/>
              </a:rPr>
              <a:t>Working with outside clients is a critical part of the HCD process</a:t>
            </a:r>
            <a:endParaRPr dirty="0"/>
          </a:p>
        </p:txBody>
      </p:sp>
      <p:sp>
        <p:nvSpPr>
          <p:cNvPr id="159" name="Google Shape;159;p15">
            <a:extLst>
              <a:ext uri="{FF2B5EF4-FFF2-40B4-BE49-F238E27FC236}">
                <a16:creationId xmlns:a16="http://schemas.microsoft.com/office/drawing/2014/main" id="{EA1E3186-614D-81D0-613C-0D2471A53497}"/>
              </a:ext>
            </a:extLst>
          </p:cNvPr>
          <p:cNvSpPr txBox="1"/>
          <p:nvPr/>
        </p:nvSpPr>
        <p:spPr>
          <a:xfrm>
            <a:off x="1490159" y="5606025"/>
            <a:ext cx="7868400" cy="27697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999" b="0" i="0" u="none" strike="noStrike" cap="none" dirty="0">
                <a:solidFill>
                  <a:srgbClr val="000000"/>
                </a:solidFill>
                <a:latin typeface="Bungee"/>
                <a:ea typeface="Bungee"/>
                <a:cs typeface="Bungee"/>
                <a:sym typeface="Bungee"/>
              </a:rPr>
              <a:t>HOW DFA HELPED</a:t>
            </a:r>
            <a:endParaRPr dirty="0"/>
          </a:p>
        </p:txBody>
      </p:sp>
      <p:grpSp>
        <p:nvGrpSpPr>
          <p:cNvPr id="160" name="Google Shape;160;p15">
            <a:extLst>
              <a:ext uri="{FF2B5EF4-FFF2-40B4-BE49-F238E27FC236}">
                <a16:creationId xmlns:a16="http://schemas.microsoft.com/office/drawing/2014/main" id="{10F2A5AE-5E07-7BAE-2D0F-849BFA0046FF}"/>
              </a:ext>
            </a:extLst>
          </p:cNvPr>
          <p:cNvGrpSpPr/>
          <p:nvPr/>
        </p:nvGrpSpPr>
        <p:grpSpPr>
          <a:xfrm>
            <a:off x="1490159" y="4369133"/>
            <a:ext cx="731505" cy="774367"/>
            <a:chOff x="0" y="-47625"/>
            <a:chExt cx="812800" cy="860425"/>
          </a:xfrm>
          <a:solidFill>
            <a:srgbClr val="7536FF"/>
          </a:solidFill>
        </p:grpSpPr>
        <p:sp>
          <p:nvSpPr>
            <p:cNvPr id="161" name="Google Shape;161;p15">
              <a:extLst>
                <a:ext uri="{FF2B5EF4-FFF2-40B4-BE49-F238E27FC236}">
                  <a16:creationId xmlns:a16="http://schemas.microsoft.com/office/drawing/2014/main" id="{6E2699C5-076A-FFB0-7891-9425770D02C9}"/>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2" name="Google Shape;162;p15">
              <a:extLst>
                <a:ext uri="{FF2B5EF4-FFF2-40B4-BE49-F238E27FC236}">
                  <a16:creationId xmlns:a16="http://schemas.microsoft.com/office/drawing/2014/main" id="{1211F540-9917-B44A-5E24-B74980BBD560}"/>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3" name="Google Shape;163;p15">
            <a:extLst>
              <a:ext uri="{FF2B5EF4-FFF2-40B4-BE49-F238E27FC236}">
                <a16:creationId xmlns:a16="http://schemas.microsoft.com/office/drawing/2014/main" id="{E1F72C0A-904D-A891-5427-6448A69BA80D}"/>
              </a:ext>
            </a:extLst>
          </p:cNvPr>
          <p:cNvGrpSpPr/>
          <p:nvPr/>
        </p:nvGrpSpPr>
        <p:grpSpPr>
          <a:xfrm>
            <a:off x="2698107" y="4369133"/>
            <a:ext cx="731505" cy="774367"/>
            <a:chOff x="0" y="-47625"/>
            <a:chExt cx="812800" cy="860425"/>
          </a:xfrm>
          <a:solidFill>
            <a:srgbClr val="7536FF"/>
          </a:solidFill>
        </p:grpSpPr>
        <p:sp>
          <p:nvSpPr>
            <p:cNvPr id="164" name="Google Shape;164;p15">
              <a:extLst>
                <a:ext uri="{FF2B5EF4-FFF2-40B4-BE49-F238E27FC236}">
                  <a16:creationId xmlns:a16="http://schemas.microsoft.com/office/drawing/2014/main" id="{1CA20C06-050B-2D7F-C50C-68D157F613FC}"/>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5" name="Google Shape;165;p15">
              <a:extLst>
                <a:ext uri="{FF2B5EF4-FFF2-40B4-BE49-F238E27FC236}">
                  <a16:creationId xmlns:a16="http://schemas.microsoft.com/office/drawing/2014/main" id="{0F4E4C8C-A8ED-98C5-86B5-3B610ED984BC}"/>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6" name="Google Shape;166;p15">
            <a:extLst>
              <a:ext uri="{FF2B5EF4-FFF2-40B4-BE49-F238E27FC236}">
                <a16:creationId xmlns:a16="http://schemas.microsoft.com/office/drawing/2014/main" id="{1D8EC0ED-8FF5-B5D2-BAD2-B9E73591AFF4}"/>
              </a:ext>
            </a:extLst>
          </p:cNvPr>
          <p:cNvGrpSpPr/>
          <p:nvPr/>
        </p:nvGrpSpPr>
        <p:grpSpPr>
          <a:xfrm>
            <a:off x="3906055" y="4369133"/>
            <a:ext cx="731505" cy="774367"/>
            <a:chOff x="0" y="-47625"/>
            <a:chExt cx="812800" cy="860425"/>
          </a:xfrm>
          <a:solidFill>
            <a:srgbClr val="7536FF"/>
          </a:solidFill>
        </p:grpSpPr>
        <p:sp>
          <p:nvSpPr>
            <p:cNvPr id="167" name="Google Shape;167;p15">
              <a:extLst>
                <a:ext uri="{FF2B5EF4-FFF2-40B4-BE49-F238E27FC236}">
                  <a16:creationId xmlns:a16="http://schemas.microsoft.com/office/drawing/2014/main" id="{816008DD-08F8-4353-7B2A-6DC197D9E40F}"/>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8" name="Google Shape;168;p15">
              <a:extLst>
                <a:ext uri="{FF2B5EF4-FFF2-40B4-BE49-F238E27FC236}">
                  <a16:creationId xmlns:a16="http://schemas.microsoft.com/office/drawing/2014/main" id="{A189BE75-4E1E-DDE3-E8ED-03729A020086}"/>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9" name="Google Shape;169;p15">
            <a:extLst>
              <a:ext uri="{FF2B5EF4-FFF2-40B4-BE49-F238E27FC236}">
                <a16:creationId xmlns:a16="http://schemas.microsoft.com/office/drawing/2014/main" id="{FE66A8A0-038E-D2C9-1927-266966D06B5F}"/>
              </a:ext>
            </a:extLst>
          </p:cNvPr>
          <p:cNvGrpSpPr/>
          <p:nvPr/>
        </p:nvGrpSpPr>
        <p:grpSpPr>
          <a:xfrm>
            <a:off x="9144000" y="1369020"/>
            <a:ext cx="1648826" cy="1745437"/>
            <a:chOff x="0" y="-47625"/>
            <a:chExt cx="812800" cy="860425"/>
          </a:xfrm>
        </p:grpSpPr>
        <p:sp>
          <p:nvSpPr>
            <p:cNvPr id="170" name="Google Shape;170;p15">
              <a:extLst>
                <a:ext uri="{FF2B5EF4-FFF2-40B4-BE49-F238E27FC236}">
                  <a16:creationId xmlns:a16="http://schemas.microsoft.com/office/drawing/2014/main" id="{474DDA50-BC62-5BF0-AACA-0E1A8AB57FBE}"/>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171" name="Google Shape;171;p15">
              <a:extLst>
                <a:ext uri="{FF2B5EF4-FFF2-40B4-BE49-F238E27FC236}">
                  <a16:creationId xmlns:a16="http://schemas.microsoft.com/office/drawing/2014/main" id="{AABFA0A1-A3A5-909F-DB2E-F4DE148BD887}"/>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2" name="Google Shape;172;p15">
            <a:extLst>
              <a:ext uri="{FF2B5EF4-FFF2-40B4-BE49-F238E27FC236}">
                <a16:creationId xmlns:a16="http://schemas.microsoft.com/office/drawing/2014/main" id="{5EE8CC08-A5A0-AE0D-FBF0-4001BFFAEDCD}"/>
              </a:ext>
            </a:extLst>
          </p:cNvPr>
          <p:cNvGrpSpPr/>
          <p:nvPr/>
        </p:nvGrpSpPr>
        <p:grpSpPr>
          <a:xfrm>
            <a:off x="9144000" y="4222475"/>
            <a:ext cx="1648846" cy="1745458"/>
            <a:chOff x="0" y="-47625"/>
            <a:chExt cx="812800" cy="860425"/>
          </a:xfrm>
        </p:grpSpPr>
        <p:sp>
          <p:nvSpPr>
            <p:cNvPr id="173" name="Google Shape;173;p15">
              <a:extLst>
                <a:ext uri="{FF2B5EF4-FFF2-40B4-BE49-F238E27FC236}">
                  <a16:creationId xmlns:a16="http://schemas.microsoft.com/office/drawing/2014/main" id="{63EE8969-0633-103B-C4C1-9A0EAF23DA41}"/>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7536FF"/>
            </a:solidFill>
            <a:ln w="47625" cap="sq" cmpd="sng">
              <a:solidFill>
                <a:srgbClr val="000000"/>
              </a:solidFill>
              <a:prstDash val="solid"/>
              <a:miter lim="8000"/>
              <a:headEnd type="none" w="sm" len="sm"/>
              <a:tailEnd type="none" w="sm" len="sm"/>
            </a:ln>
          </p:spPr>
          <p:txBody>
            <a:bodyPr/>
            <a:lstStyle/>
            <a:p>
              <a:endParaRPr lang="en-US"/>
            </a:p>
          </p:txBody>
        </p:sp>
        <p:sp>
          <p:nvSpPr>
            <p:cNvPr id="174" name="Google Shape;174;p15">
              <a:extLst>
                <a:ext uri="{FF2B5EF4-FFF2-40B4-BE49-F238E27FC236}">
                  <a16:creationId xmlns:a16="http://schemas.microsoft.com/office/drawing/2014/main" id="{BEBEBEAE-B82A-F608-262C-80BF46269D84}"/>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76" name="Google Shape;176;p15">
            <a:extLst>
              <a:ext uri="{FF2B5EF4-FFF2-40B4-BE49-F238E27FC236}">
                <a16:creationId xmlns:a16="http://schemas.microsoft.com/office/drawing/2014/main" id="{34D9C391-B5CF-14B0-048B-EBB9849D1619}"/>
              </a:ext>
            </a:extLst>
          </p:cNvPr>
          <p:cNvSpPr/>
          <p:nvPr/>
        </p:nvSpPr>
        <p:spPr>
          <a:xfrm>
            <a:off x="9144000" y="7220293"/>
            <a:ext cx="1648826" cy="1648826"/>
          </a:xfrm>
          <a:custGeom>
            <a:avLst/>
            <a:gdLst/>
            <a:ahLst/>
            <a:cxnLst/>
            <a:rect l="l" t="t" r="r" b="b"/>
            <a:pathLst>
              <a:path w="812800" h="812800" extrusionOk="0">
                <a:moveTo>
                  <a:pt x="0" y="0"/>
                </a:moveTo>
                <a:lnTo>
                  <a:pt x="812800" y="0"/>
                </a:lnTo>
                <a:lnTo>
                  <a:pt x="812800" y="812800"/>
                </a:lnTo>
                <a:lnTo>
                  <a:pt x="0" y="81280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178" name="Google Shape;178;p15">
            <a:extLst>
              <a:ext uri="{FF2B5EF4-FFF2-40B4-BE49-F238E27FC236}">
                <a16:creationId xmlns:a16="http://schemas.microsoft.com/office/drawing/2014/main" id="{B995BF0C-50FB-121B-F606-B5B2A5CCE5A0}"/>
              </a:ext>
            </a:extLst>
          </p:cNvPr>
          <p:cNvSpPr txBox="1"/>
          <p:nvPr/>
        </p:nvSpPr>
        <p:spPr>
          <a:xfrm>
            <a:off x="9090624" y="1828050"/>
            <a:ext cx="17556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01.</a:t>
            </a:r>
            <a:endParaRPr/>
          </a:p>
        </p:txBody>
      </p:sp>
      <p:sp>
        <p:nvSpPr>
          <p:cNvPr id="179" name="Google Shape;179;p15">
            <a:extLst>
              <a:ext uri="{FF2B5EF4-FFF2-40B4-BE49-F238E27FC236}">
                <a16:creationId xmlns:a16="http://schemas.microsoft.com/office/drawing/2014/main" id="{59E4B408-D3E2-C5DC-5253-F6FAB2076EA1}"/>
              </a:ext>
            </a:extLst>
          </p:cNvPr>
          <p:cNvSpPr txBox="1"/>
          <p:nvPr/>
        </p:nvSpPr>
        <p:spPr>
          <a:xfrm>
            <a:off x="9144024" y="4618825"/>
            <a:ext cx="16488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dirty="0">
                <a:solidFill>
                  <a:srgbClr val="000000"/>
                </a:solidFill>
                <a:latin typeface="Bungee"/>
                <a:ea typeface="Bungee"/>
                <a:cs typeface="Bungee"/>
                <a:sym typeface="Bungee"/>
              </a:rPr>
              <a:t>02.</a:t>
            </a:r>
            <a:endParaRPr dirty="0"/>
          </a:p>
        </p:txBody>
      </p:sp>
      <p:sp>
        <p:nvSpPr>
          <p:cNvPr id="180" name="Google Shape;180;p15">
            <a:extLst>
              <a:ext uri="{FF2B5EF4-FFF2-40B4-BE49-F238E27FC236}">
                <a16:creationId xmlns:a16="http://schemas.microsoft.com/office/drawing/2014/main" id="{15A3C9A2-036E-917F-8D2B-59C25F241C6C}"/>
              </a:ext>
            </a:extLst>
          </p:cNvPr>
          <p:cNvSpPr txBox="1"/>
          <p:nvPr/>
        </p:nvSpPr>
        <p:spPr>
          <a:xfrm>
            <a:off x="9039323" y="7496150"/>
            <a:ext cx="18582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dirty="0">
                <a:solidFill>
                  <a:srgbClr val="000000"/>
                </a:solidFill>
                <a:latin typeface="Bungee"/>
                <a:ea typeface="Bungee"/>
                <a:cs typeface="Bungee"/>
                <a:sym typeface="Bungee"/>
              </a:rPr>
              <a:t>03.</a:t>
            </a:r>
            <a:endParaRPr dirty="0"/>
          </a:p>
        </p:txBody>
      </p:sp>
    </p:spTree>
    <p:extLst>
      <p:ext uri="{BB962C8B-B14F-4D97-AF65-F5344CB8AC3E}">
        <p14:creationId xmlns:p14="http://schemas.microsoft.com/office/powerpoint/2010/main" val="1734014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0D2C17FE-BF92-B65A-D220-E970C90A6C24}"/>
            </a:ext>
          </a:extLst>
        </p:cNvPr>
        <p:cNvGrpSpPr/>
        <p:nvPr/>
      </p:nvGrpSpPr>
      <p:grpSpPr>
        <a:xfrm>
          <a:off x="0" y="0"/>
          <a:ext cx="0" cy="0"/>
          <a:chOff x="0" y="0"/>
          <a:chExt cx="0" cy="0"/>
        </a:xfrm>
      </p:grpSpPr>
      <p:sp>
        <p:nvSpPr>
          <p:cNvPr id="186" name="Google Shape;186;p16">
            <a:extLst>
              <a:ext uri="{FF2B5EF4-FFF2-40B4-BE49-F238E27FC236}">
                <a16:creationId xmlns:a16="http://schemas.microsoft.com/office/drawing/2014/main" id="{57F37C49-9B29-F5FA-C69F-E1A148BD1AE9}"/>
              </a:ext>
            </a:extLst>
          </p:cNvPr>
          <p:cNvSpPr/>
          <p:nvPr/>
        </p:nvSpPr>
        <p:spPr>
          <a:xfrm>
            <a:off x="-2927728" y="187352"/>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sp>
        <p:nvSpPr>
          <p:cNvPr id="190" name="Google Shape;190;p16">
            <a:extLst>
              <a:ext uri="{FF2B5EF4-FFF2-40B4-BE49-F238E27FC236}">
                <a16:creationId xmlns:a16="http://schemas.microsoft.com/office/drawing/2014/main" id="{FE8BDE01-D579-CDFF-71DE-8831054DCBE3}"/>
              </a:ext>
            </a:extLst>
          </p:cNvPr>
          <p:cNvSpPr/>
          <p:nvPr/>
        </p:nvSpPr>
        <p:spPr>
          <a:xfrm rot="16200000">
            <a:off x="10084700" y="500711"/>
            <a:ext cx="8435965" cy="9491943"/>
          </a:xfrm>
          <a:custGeom>
            <a:avLst/>
            <a:gdLst/>
            <a:ahLst/>
            <a:cxnLst/>
            <a:rect l="l" t="t" r="r" b="b"/>
            <a:pathLst>
              <a:path w="8435965" h="9491943" extrusionOk="0">
                <a:moveTo>
                  <a:pt x="0" y="0"/>
                </a:moveTo>
                <a:lnTo>
                  <a:pt x="8435965" y="0"/>
                </a:lnTo>
                <a:lnTo>
                  <a:pt x="8435965" y="9491943"/>
                </a:lnTo>
                <a:lnTo>
                  <a:pt x="0" y="9491943"/>
                </a:lnTo>
                <a:lnTo>
                  <a:pt x="0" y="0"/>
                </a:lnTo>
                <a:close/>
              </a:path>
            </a:pathLst>
          </a:custGeom>
          <a:blipFill rotWithShape="1">
            <a:blip r:embed="rId4">
              <a:alphaModFix/>
            </a:blip>
            <a:stretch>
              <a:fillRect/>
            </a:stretch>
          </a:blipFill>
          <a:ln>
            <a:noFill/>
          </a:ln>
        </p:spPr>
        <p:txBody>
          <a:bodyPr/>
          <a:lstStyle/>
          <a:p>
            <a:endParaRPr lang="en-US"/>
          </a:p>
        </p:txBody>
      </p:sp>
      <p:sp>
        <p:nvSpPr>
          <p:cNvPr id="25" name="Rectangle 24">
            <a:extLst>
              <a:ext uri="{FF2B5EF4-FFF2-40B4-BE49-F238E27FC236}">
                <a16:creationId xmlns:a16="http://schemas.microsoft.com/office/drawing/2014/main" id="{E15B803C-DFE6-8226-1BAE-0C3E87FDA017}"/>
              </a:ext>
            </a:extLst>
          </p:cNvPr>
          <p:cNvSpPr/>
          <p:nvPr/>
        </p:nvSpPr>
        <p:spPr>
          <a:xfrm>
            <a:off x="13018" y="-44215"/>
            <a:ext cx="5935579" cy="1469160"/>
          </a:xfrm>
          <a:prstGeom prst="rect">
            <a:avLst/>
          </a:prstGeom>
          <a:solidFill>
            <a:srgbClr val="FFC4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FEBFD52-FCC2-BBEA-37BC-5CCA7714CEAE}"/>
              </a:ext>
            </a:extLst>
          </p:cNvPr>
          <p:cNvSpPr/>
          <p:nvPr/>
        </p:nvSpPr>
        <p:spPr>
          <a:xfrm>
            <a:off x="5961614" y="-43062"/>
            <a:ext cx="6338743" cy="1469160"/>
          </a:xfrm>
          <a:prstGeom prst="rect">
            <a:avLst/>
          </a:prstGeom>
          <a:solidFill>
            <a:srgbClr val="0E8C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E1B384E-EE02-3E05-A6F8-0D593FC208CE}"/>
              </a:ext>
            </a:extLst>
          </p:cNvPr>
          <p:cNvSpPr/>
          <p:nvPr/>
        </p:nvSpPr>
        <p:spPr>
          <a:xfrm>
            <a:off x="12326387" y="-43064"/>
            <a:ext cx="5935579" cy="1469160"/>
          </a:xfrm>
          <a:prstGeom prst="rect">
            <a:avLst/>
          </a:prstGeom>
          <a:solidFill>
            <a:srgbClr val="B35E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Google Shape;203;p16">
            <a:extLst>
              <a:ext uri="{FF2B5EF4-FFF2-40B4-BE49-F238E27FC236}">
                <a16:creationId xmlns:a16="http://schemas.microsoft.com/office/drawing/2014/main" id="{7F8D4981-905D-E35D-FE40-325E38086778}"/>
              </a:ext>
            </a:extLst>
          </p:cNvPr>
          <p:cNvSpPr txBox="1"/>
          <p:nvPr/>
        </p:nvSpPr>
        <p:spPr>
          <a:xfrm>
            <a:off x="13577077" y="306771"/>
            <a:ext cx="4320280"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REAL-WORLD SKILLS</a:t>
            </a:r>
            <a:endParaRPr dirty="0"/>
          </a:p>
        </p:txBody>
      </p:sp>
      <p:sp>
        <p:nvSpPr>
          <p:cNvPr id="30" name="Google Shape;203;p16">
            <a:extLst>
              <a:ext uri="{FF2B5EF4-FFF2-40B4-BE49-F238E27FC236}">
                <a16:creationId xmlns:a16="http://schemas.microsoft.com/office/drawing/2014/main" id="{43DE4B0F-B142-DAB2-7248-9FA354E8844E}"/>
              </a:ext>
            </a:extLst>
          </p:cNvPr>
          <p:cNvSpPr txBox="1"/>
          <p:nvPr/>
        </p:nvSpPr>
        <p:spPr>
          <a:xfrm>
            <a:off x="1782941" y="321491"/>
            <a:ext cx="316896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PROJECTS</a:t>
            </a:r>
            <a:endParaRPr dirty="0"/>
          </a:p>
        </p:txBody>
      </p:sp>
      <p:pic>
        <p:nvPicPr>
          <p:cNvPr id="32" name="Graphic 31">
            <a:extLst>
              <a:ext uri="{FF2B5EF4-FFF2-40B4-BE49-F238E27FC236}">
                <a16:creationId xmlns:a16="http://schemas.microsoft.com/office/drawing/2014/main" id="{BC1A49DA-5DD5-7E31-4E2C-414C45984F63}"/>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18260"/>
          <a:stretch/>
        </p:blipFill>
        <p:spPr>
          <a:xfrm>
            <a:off x="12607090" y="147962"/>
            <a:ext cx="952500" cy="973219"/>
          </a:xfrm>
          <a:prstGeom prst="rect">
            <a:avLst/>
          </a:prstGeom>
        </p:spPr>
      </p:pic>
      <p:sp>
        <p:nvSpPr>
          <p:cNvPr id="34" name="Google Shape;203;p16">
            <a:extLst>
              <a:ext uri="{FF2B5EF4-FFF2-40B4-BE49-F238E27FC236}">
                <a16:creationId xmlns:a16="http://schemas.microsoft.com/office/drawing/2014/main" id="{0A27500D-BD75-3DE6-7501-2A2EA9F6C16A}"/>
              </a:ext>
            </a:extLst>
          </p:cNvPr>
          <p:cNvSpPr txBox="1"/>
          <p:nvPr/>
        </p:nvSpPr>
        <p:spPr>
          <a:xfrm>
            <a:off x="7489277" y="287087"/>
            <a:ext cx="427133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PORTFOLIOS</a:t>
            </a:r>
            <a:endParaRPr dirty="0"/>
          </a:p>
        </p:txBody>
      </p:sp>
      <p:pic>
        <p:nvPicPr>
          <p:cNvPr id="35" name="Graphic 34">
            <a:extLst>
              <a:ext uri="{FF2B5EF4-FFF2-40B4-BE49-F238E27FC236}">
                <a16:creationId xmlns:a16="http://schemas.microsoft.com/office/drawing/2014/main" id="{3F28636D-6E4D-C230-07A4-691161ABB905}"/>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b="16464"/>
          <a:stretch/>
        </p:blipFill>
        <p:spPr>
          <a:xfrm>
            <a:off x="7239288" y="77150"/>
            <a:ext cx="952500" cy="994602"/>
          </a:xfrm>
          <a:prstGeom prst="rect">
            <a:avLst/>
          </a:prstGeom>
        </p:spPr>
      </p:pic>
      <p:grpSp>
        <p:nvGrpSpPr>
          <p:cNvPr id="191" name="Google Shape;191;p16">
            <a:extLst>
              <a:ext uri="{FF2B5EF4-FFF2-40B4-BE49-F238E27FC236}">
                <a16:creationId xmlns:a16="http://schemas.microsoft.com/office/drawing/2014/main" id="{1FD0A017-BD0C-F2D7-DF79-6EA4D9CE731F}"/>
              </a:ext>
            </a:extLst>
          </p:cNvPr>
          <p:cNvGrpSpPr/>
          <p:nvPr/>
        </p:nvGrpSpPr>
        <p:grpSpPr>
          <a:xfrm>
            <a:off x="3091505" y="2598459"/>
            <a:ext cx="11944454" cy="5925755"/>
            <a:chOff x="0" y="-47625"/>
            <a:chExt cx="1877620" cy="931505"/>
          </a:xfrm>
        </p:grpSpPr>
        <p:sp>
          <p:nvSpPr>
            <p:cNvPr id="192" name="Google Shape;192;p16">
              <a:extLst>
                <a:ext uri="{FF2B5EF4-FFF2-40B4-BE49-F238E27FC236}">
                  <a16:creationId xmlns:a16="http://schemas.microsoft.com/office/drawing/2014/main" id="{D5FF51E6-8676-695A-ACCF-1BB75414E2C6}"/>
                </a:ext>
              </a:extLst>
            </p:cNvPr>
            <p:cNvSpPr/>
            <p:nvPr/>
          </p:nvSpPr>
          <p:spPr>
            <a:xfrm>
              <a:off x="0" y="0"/>
              <a:ext cx="1877620" cy="883880"/>
            </a:xfrm>
            <a:custGeom>
              <a:avLst/>
              <a:gdLst/>
              <a:ahLst/>
              <a:cxnLst/>
              <a:rect l="l" t="t" r="r" b="b"/>
              <a:pathLst>
                <a:path w="1877620" h="883880" extrusionOk="0">
                  <a:moveTo>
                    <a:pt x="0" y="0"/>
                  </a:moveTo>
                  <a:lnTo>
                    <a:pt x="1877620" y="0"/>
                  </a:lnTo>
                  <a:lnTo>
                    <a:pt x="1877620" y="883880"/>
                  </a:lnTo>
                  <a:lnTo>
                    <a:pt x="0" y="883880"/>
                  </a:lnTo>
                  <a:close/>
                </a:path>
              </a:pathLst>
            </a:custGeom>
            <a:solidFill>
              <a:srgbClr val="FFFFFF"/>
            </a:solidFill>
            <a:ln w="47625" cap="sq" cmpd="sng">
              <a:solidFill>
                <a:srgbClr val="000000"/>
              </a:solidFill>
              <a:prstDash val="solid"/>
              <a:miter lim="8000"/>
              <a:headEnd type="none" w="sm" len="sm"/>
              <a:tailEnd type="none" w="sm" len="sm"/>
            </a:ln>
          </p:spPr>
          <p:txBody>
            <a:bodyPr/>
            <a:lstStyle/>
            <a:p>
              <a:endParaRPr lang="en-US"/>
            </a:p>
          </p:txBody>
        </p:sp>
        <p:sp>
          <p:nvSpPr>
            <p:cNvPr id="193" name="Google Shape;193;p16">
              <a:extLst>
                <a:ext uri="{FF2B5EF4-FFF2-40B4-BE49-F238E27FC236}">
                  <a16:creationId xmlns:a16="http://schemas.microsoft.com/office/drawing/2014/main" id="{CA3B18CC-ED1D-CE98-C006-2187B63A1BE9}"/>
                </a:ext>
              </a:extLst>
            </p:cNvPr>
            <p:cNvSpPr txBox="1"/>
            <p:nvPr/>
          </p:nvSpPr>
          <p:spPr>
            <a:xfrm>
              <a:off x="0" y="-47625"/>
              <a:ext cx="1877620" cy="93150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01" name="Google Shape;201;p16">
            <a:extLst>
              <a:ext uri="{FF2B5EF4-FFF2-40B4-BE49-F238E27FC236}">
                <a16:creationId xmlns:a16="http://schemas.microsoft.com/office/drawing/2014/main" id="{BAFCD53A-27C8-A5D4-FCFF-B8BDBDB4C565}"/>
              </a:ext>
            </a:extLst>
          </p:cNvPr>
          <p:cNvSpPr txBox="1"/>
          <p:nvPr/>
        </p:nvSpPr>
        <p:spPr>
          <a:xfrm>
            <a:off x="3741055" y="3398244"/>
            <a:ext cx="10805890" cy="3323987"/>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9000" b="0" i="0" u="none" strike="noStrike" cap="none" dirty="0">
                <a:solidFill>
                  <a:srgbClr val="000000"/>
                </a:solidFill>
                <a:latin typeface="Bungee"/>
                <a:ea typeface="Bungee"/>
                <a:cs typeface="Bungee"/>
                <a:sym typeface="Bungee"/>
              </a:rPr>
              <a:t>Molecule Maker Lab</a:t>
            </a:r>
            <a:endParaRPr dirty="0"/>
          </a:p>
        </p:txBody>
      </p:sp>
      <p:sp>
        <p:nvSpPr>
          <p:cNvPr id="202" name="Google Shape;202;p16">
            <a:extLst>
              <a:ext uri="{FF2B5EF4-FFF2-40B4-BE49-F238E27FC236}">
                <a16:creationId xmlns:a16="http://schemas.microsoft.com/office/drawing/2014/main" id="{29D310CC-432C-ED5B-89C7-A6C2BC0F3162}"/>
              </a:ext>
            </a:extLst>
          </p:cNvPr>
          <p:cNvSpPr txBox="1"/>
          <p:nvPr/>
        </p:nvSpPr>
        <p:spPr>
          <a:xfrm>
            <a:off x="4128263" y="6663708"/>
            <a:ext cx="9870938" cy="640175"/>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200" b="0" i="0" u="none" strike="noStrike" cap="none" dirty="0">
                <a:solidFill>
                  <a:srgbClr val="000000"/>
                </a:solidFill>
                <a:latin typeface="Lato"/>
                <a:ea typeface="Lato"/>
                <a:cs typeface="Lato"/>
                <a:sym typeface="Lato"/>
              </a:rPr>
              <a:t>Design Strategy and Curriculum Design</a:t>
            </a:r>
            <a:endParaRPr dirty="0"/>
          </a:p>
        </p:txBody>
      </p:sp>
      <p:grpSp>
        <p:nvGrpSpPr>
          <p:cNvPr id="212" name="Google Shape;212;p16">
            <a:extLst>
              <a:ext uri="{FF2B5EF4-FFF2-40B4-BE49-F238E27FC236}">
                <a16:creationId xmlns:a16="http://schemas.microsoft.com/office/drawing/2014/main" id="{82210CF7-0C6B-6420-5CE1-FE6AE4ED5AEE}"/>
              </a:ext>
            </a:extLst>
          </p:cNvPr>
          <p:cNvGrpSpPr/>
          <p:nvPr/>
        </p:nvGrpSpPr>
        <p:grpSpPr>
          <a:xfrm>
            <a:off x="2098349" y="3766739"/>
            <a:ext cx="3285412" cy="1376761"/>
            <a:chOff x="0" y="0"/>
            <a:chExt cx="4380549" cy="1835682"/>
          </a:xfrm>
        </p:grpSpPr>
        <p:sp>
          <p:nvSpPr>
            <p:cNvPr id="213" name="Google Shape;213;p16">
              <a:extLst>
                <a:ext uri="{FF2B5EF4-FFF2-40B4-BE49-F238E27FC236}">
                  <a16:creationId xmlns:a16="http://schemas.microsoft.com/office/drawing/2014/main" id="{7CDFD3EA-BCF5-0373-E914-DB1C88D1E9D4}"/>
                </a:ext>
              </a:extLst>
            </p:cNvPr>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214" name="Google Shape;214;p16">
              <a:extLst>
                <a:ext uri="{FF2B5EF4-FFF2-40B4-BE49-F238E27FC236}">
                  <a16:creationId xmlns:a16="http://schemas.microsoft.com/office/drawing/2014/main" id="{4167702B-CE34-82EC-1AA6-863A96C4ADD3}"/>
                </a:ext>
              </a:extLst>
            </p:cNvPr>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215" name="Google Shape;215;p16">
              <a:extLst>
                <a:ext uri="{FF2B5EF4-FFF2-40B4-BE49-F238E27FC236}">
                  <a16:creationId xmlns:a16="http://schemas.microsoft.com/office/drawing/2014/main" id="{EB2BBFE7-45B6-831C-407C-7EAED070FF30}"/>
                </a:ext>
              </a:extLst>
            </p:cNvPr>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grpSp>
      <p:pic>
        <p:nvPicPr>
          <p:cNvPr id="36" name="Graphic 35">
            <a:extLst>
              <a:ext uri="{FF2B5EF4-FFF2-40B4-BE49-F238E27FC236}">
                <a16:creationId xmlns:a16="http://schemas.microsoft.com/office/drawing/2014/main" id="{7777E2AA-D870-2153-3611-919679DB9A3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67831" y="258482"/>
            <a:ext cx="810728" cy="1013411"/>
          </a:xfrm>
          <a:prstGeom prst="rect">
            <a:avLst/>
          </a:prstGeom>
        </p:spPr>
      </p:pic>
    </p:spTree>
    <p:extLst>
      <p:ext uri="{BB962C8B-B14F-4D97-AF65-F5344CB8AC3E}">
        <p14:creationId xmlns:p14="http://schemas.microsoft.com/office/powerpoint/2010/main" val="693243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129">
          <a:extLst>
            <a:ext uri="{FF2B5EF4-FFF2-40B4-BE49-F238E27FC236}">
              <a16:creationId xmlns:a16="http://schemas.microsoft.com/office/drawing/2014/main" id="{C10195F1-A62B-F449-E82D-F43DADEFDDE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E2D15AD-6307-4AF5-4436-700F97834A06}"/>
              </a:ext>
            </a:extLst>
          </p:cNvPr>
          <p:cNvSpPr/>
          <p:nvPr/>
        </p:nvSpPr>
        <p:spPr>
          <a:xfrm>
            <a:off x="0" y="-43062"/>
            <a:ext cx="18288000" cy="10330062"/>
          </a:xfrm>
          <a:prstGeom prst="rect">
            <a:avLst/>
          </a:prstGeom>
          <a:solidFill>
            <a:srgbClr val="0E8C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03;p16">
            <a:extLst>
              <a:ext uri="{FF2B5EF4-FFF2-40B4-BE49-F238E27FC236}">
                <a16:creationId xmlns:a16="http://schemas.microsoft.com/office/drawing/2014/main" id="{59A62948-E1A0-ED45-98F6-96D2B7EBD511}"/>
              </a:ext>
            </a:extLst>
          </p:cNvPr>
          <p:cNvSpPr txBox="1"/>
          <p:nvPr/>
        </p:nvSpPr>
        <p:spPr>
          <a:xfrm>
            <a:off x="5389271" y="3419951"/>
            <a:ext cx="7509457" cy="1723549"/>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8000" b="1" i="0" u="none" strike="noStrike" cap="none" dirty="0">
                <a:solidFill>
                  <a:srgbClr val="000000"/>
                </a:solidFill>
                <a:latin typeface="Lato"/>
                <a:ea typeface="Lato"/>
                <a:cs typeface="Lato"/>
                <a:sym typeface="Lato"/>
              </a:rPr>
              <a:t>PORTFOLIOS</a:t>
            </a:r>
            <a:endParaRPr sz="8000" dirty="0"/>
          </a:p>
        </p:txBody>
      </p:sp>
      <p:pic>
        <p:nvPicPr>
          <p:cNvPr id="6" name="Graphic 5">
            <a:extLst>
              <a:ext uri="{FF2B5EF4-FFF2-40B4-BE49-F238E27FC236}">
                <a16:creationId xmlns:a16="http://schemas.microsoft.com/office/drawing/2014/main" id="{066056A4-C956-ACDC-7D19-7453F630086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b="16464"/>
          <a:stretch/>
        </p:blipFill>
        <p:spPr>
          <a:xfrm>
            <a:off x="7501832" y="4536856"/>
            <a:ext cx="3284333" cy="3429506"/>
          </a:xfrm>
          <a:prstGeom prst="rect">
            <a:avLst/>
          </a:prstGeom>
        </p:spPr>
      </p:pic>
    </p:spTree>
    <p:extLst>
      <p:ext uri="{BB962C8B-B14F-4D97-AF65-F5344CB8AC3E}">
        <p14:creationId xmlns:p14="http://schemas.microsoft.com/office/powerpoint/2010/main" val="2920864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grpSp>
        <p:nvGrpSpPr>
          <p:cNvPr id="242" name="Google Shape;242;p18"/>
          <p:cNvGrpSpPr/>
          <p:nvPr/>
        </p:nvGrpSpPr>
        <p:grpSpPr>
          <a:xfrm>
            <a:off x="9516932" y="4271804"/>
            <a:ext cx="8158405" cy="1304489"/>
            <a:chOff x="0" y="-47625"/>
            <a:chExt cx="3489182" cy="557903"/>
          </a:xfrm>
        </p:grpSpPr>
        <p:sp>
          <p:nvSpPr>
            <p:cNvPr id="243" name="Google Shape;243;p18"/>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244" name="Google Shape;244;p18"/>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5" name="Google Shape;245;p18"/>
          <p:cNvSpPr txBox="1"/>
          <p:nvPr/>
        </p:nvSpPr>
        <p:spPr>
          <a:xfrm>
            <a:off x="9804638" y="3538805"/>
            <a:ext cx="8158405"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0" b="0" i="0" u="none" strike="noStrike" cap="none" dirty="0">
                <a:solidFill>
                  <a:srgbClr val="000000"/>
                </a:solidFill>
                <a:latin typeface="Bungee"/>
                <a:ea typeface="Bungee"/>
                <a:cs typeface="Bungee"/>
                <a:sym typeface="Bungee"/>
              </a:rPr>
              <a:t>portfolios</a:t>
            </a:r>
            <a:endParaRPr dirty="0"/>
          </a:p>
        </p:txBody>
      </p:sp>
      <p:sp>
        <p:nvSpPr>
          <p:cNvPr id="246" name="Google Shape;246;p18"/>
          <p:cNvSpPr/>
          <p:nvPr/>
        </p:nvSpPr>
        <p:spPr>
          <a:xfrm rot="10800000">
            <a:off x="-4582443" y="3073450"/>
            <a:ext cx="9187489" cy="9187489"/>
          </a:xfrm>
          <a:custGeom>
            <a:avLst/>
            <a:gdLst/>
            <a:ahLst/>
            <a:cxnLst/>
            <a:rect l="l" t="t" r="r" b="b"/>
            <a:pathLst>
              <a:path w="9187489" h="9187489" extrusionOk="0">
                <a:moveTo>
                  <a:pt x="9187489" y="9187489"/>
                </a:moveTo>
                <a:lnTo>
                  <a:pt x="0" y="9187489"/>
                </a:lnTo>
                <a:lnTo>
                  <a:pt x="0" y="0"/>
                </a:lnTo>
                <a:lnTo>
                  <a:pt x="9187489" y="0"/>
                </a:lnTo>
                <a:lnTo>
                  <a:pt x="9187489" y="9187489"/>
                </a:lnTo>
                <a:close/>
              </a:path>
            </a:pathLst>
          </a:custGeom>
          <a:blipFill rotWithShape="1">
            <a:blip r:embed="rId3">
              <a:alphaModFix/>
            </a:blip>
            <a:stretch>
              <a:fillRect/>
            </a:stretch>
          </a:blipFill>
          <a:ln>
            <a:noFill/>
          </a:ln>
        </p:spPr>
        <p:txBody>
          <a:bodyPr/>
          <a:lstStyle/>
          <a:p>
            <a:endParaRPr lang="en-US"/>
          </a:p>
        </p:txBody>
      </p:sp>
      <p:grpSp>
        <p:nvGrpSpPr>
          <p:cNvPr id="247" name="Google Shape;247;p18"/>
          <p:cNvGrpSpPr/>
          <p:nvPr/>
        </p:nvGrpSpPr>
        <p:grpSpPr>
          <a:xfrm>
            <a:off x="-1355460" y="1207003"/>
            <a:ext cx="10146258" cy="3302783"/>
            <a:chOff x="0" y="-47625"/>
            <a:chExt cx="1435577" cy="467305"/>
          </a:xfrm>
        </p:grpSpPr>
        <p:sp>
          <p:nvSpPr>
            <p:cNvPr id="248" name="Google Shape;248;p18"/>
            <p:cNvSpPr/>
            <p:nvPr/>
          </p:nvSpPr>
          <p:spPr>
            <a:xfrm>
              <a:off x="0" y="0"/>
              <a:ext cx="1435577" cy="419680"/>
            </a:xfrm>
            <a:custGeom>
              <a:avLst/>
              <a:gdLst/>
              <a:ahLst/>
              <a:cxnLst/>
              <a:rect l="l" t="t" r="r" b="b"/>
              <a:pathLst>
                <a:path w="1435577" h="419680" extrusionOk="0">
                  <a:moveTo>
                    <a:pt x="0" y="0"/>
                  </a:moveTo>
                  <a:lnTo>
                    <a:pt x="1435577" y="0"/>
                  </a:lnTo>
                  <a:lnTo>
                    <a:pt x="1435577" y="419680"/>
                  </a:lnTo>
                  <a:lnTo>
                    <a:pt x="0" y="41968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249" name="Google Shape;249;p18"/>
            <p:cNvSpPr txBox="1"/>
            <p:nvPr/>
          </p:nvSpPr>
          <p:spPr>
            <a:xfrm>
              <a:off x="0" y="-47625"/>
              <a:ext cx="1435577" cy="46730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0" name="Google Shape;250;p18"/>
          <p:cNvSpPr/>
          <p:nvPr/>
        </p:nvSpPr>
        <p:spPr>
          <a:xfrm>
            <a:off x="11262917" y="7234505"/>
            <a:ext cx="4987476" cy="9921538"/>
          </a:xfrm>
          <a:custGeom>
            <a:avLst/>
            <a:gdLst/>
            <a:ahLst/>
            <a:cxnLst/>
            <a:rect l="l" t="t" r="r" b="b"/>
            <a:pathLst>
              <a:path w="4987476" h="9921538" extrusionOk="0">
                <a:moveTo>
                  <a:pt x="0" y="0"/>
                </a:moveTo>
                <a:lnTo>
                  <a:pt x="4987476" y="0"/>
                </a:lnTo>
                <a:lnTo>
                  <a:pt x="4987476" y="9921538"/>
                </a:lnTo>
                <a:lnTo>
                  <a:pt x="0" y="9921538"/>
                </a:lnTo>
                <a:lnTo>
                  <a:pt x="0" y="0"/>
                </a:lnTo>
                <a:close/>
              </a:path>
            </a:pathLst>
          </a:custGeom>
          <a:blipFill rotWithShape="1">
            <a:blip r:embed="rId4">
              <a:alphaModFix/>
            </a:blip>
            <a:stretch>
              <a:fillRect/>
            </a:stretch>
          </a:blipFill>
          <a:ln>
            <a:noFill/>
          </a:ln>
        </p:spPr>
        <p:txBody>
          <a:bodyPr/>
          <a:lstStyle/>
          <a:p>
            <a:endParaRPr lang="en-US"/>
          </a:p>
        </p:txBody>
      </p:sp>
      <p:grpSp>
        <p:nvGrpSpPr>
          <p:cNvPr id="251" name="Google Shape;251;p18"/>
          <p:cNvGrpSpPr/>
          <p:nvPr/>
        </p:nvGrpSpPr>
        <p:grpSpPr>
          <a:xfrm>
            <a:off x="-1355460" y="5284819"/>
            <a:ext cx="10146258" cy="3302783"/>
            <a:chOff x="0" y="-47625"/>
            <a:chExt cx="1435577" cy="467305"/>
          </a:xfrm>
        </p:grpSpPr>
        <p:sp>
          <p:nvSpPr>
            <p:cNvPr id="252" name="Google Shape;252;p18"/>
            <p:cNvSpPr/>
            <p:nvPr/>
          </p:nvSpPr>
          <p:spPr>
            <a:xfrm>
              <a:off x="0" y="0"/>
              <a:ext cx="1435577" cy="419680"/>
            </a:xfrm>
            <a:custGeom>
              <a:avLst/>
              <a:gdLst/>
              <a:ahLst/>
              <a:cxnLst/>
              <a:rect l="l" t="t" r="r" b="b"/>
              <a:pathLst>
                <a:path w="1435577" h="419680" extrusionOk="0">
                  <a:moveTo>
                    <a:pt x="0" y="0"/>
                  </a:moveTo>
                  <a:lnTo>
                    <a:pt x="1435577" y="0"/>
                  </a:lnTo>
                  <a:lnTo>
                    <a:pt x="1435577" y="419680"/>
                  </a:lnTo>
                  <a:lnTo>
                    <a:pt x="0" y="41968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253" name="Google Shape;253;p18"/>
            <p:cNvSpPr txBox="1"/>
            <p:nvPr/>
          </p:nvSpPr>
          <p:spPr>
            <a:xfrm>
              <a:off x="0" y="-47625"/>
              <a:ext cx="1435577" cy="46730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54" name="Google Shape;254;p18"/>
          <p:cNvGrpSpPr/>
          <p:nvPr/>
        </p:nvGrpSpPr>
        <p:grpSpPr>
          <a:xfrm>
            <a:off x="10926844" y="-2028512"/>
            <a:ext cx="3462292" cy="3462292"/>
            <a:chOff x="0" y="0"/>
            <a:chExt cx="812800" cy="812800"/>
          </a:xfrm>
        </p:grpSpPr>
        <p:sp>
          <p:nvSpPr>
            <p:cNvPr id="255" name="Google Shape;255;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8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8" name="Google Shape;258;p18"/>
          <p:cNvSpPr/>
          <p:nvPr/>
        </p:nvSpPr>
        <p:spPr>
          <a:xfrm>
            <a:off x="8309934" y="9058502"/>
            <a:ext cx="4348056" cy="830083"/>
          </a:xfrm>
          <a:custGeom>
            <a:avLst/>
            <a:gdLst/>
            <a:ahLst/>
            <a:cxnLst/>
            <a:rect l="l" t="t" r="r" b="b"/>
            <a:pathLst>
              <a:path w="4348056" h="830083" extrusionOk="0">
                <a:moveTo>
                  <a:pt x="0" y="0"/>
                </a:moveTo>
                <a:lnTo>
                  <a:pt x="4348056" y="0"/>
                </a:lnTo>
                <a:lnTo>
                  <a:pt x="4348056" y="830083"/>
                </a:lnTo>
                <a:lnTo>
                  <a:pt x="0" y="830083"/>
                </a:lnTo>
                <a:lnTo>
                  <a:pt x="0" y="0"/>
                </a:lnTo>
                <a:close/>
              </a:path>
            </a:pathLst>
          </a:custGeom>
          <a:blipFill rotWithShape="1">
            <a:blip r:embed="rId5">
              <a:alphaModFix/>
            </a:blip>
            <a:stretch>
              <a:fillRect/>
            </a:stretch>
          </a:blipFill>
          <a:ln>
            <a:noFill/>
          </a:ln>
        </p:spPr>
        <p:txBody>
          <a:bodyPr/>
          <a:lstStyle/>
          <a:p>
            <a:endParaRPr lang="en-US"/>
          </a:p>
        </p:txBody>
      </p:sp>
      <p:sp>
        <p:nvSpPr>
          <p:cNvPr id="268" name="Google Shape;268;p18"/>
          <p:cNvSpPr txBox="1"/>
          <p:nvPr/>
        </p:nvSpPr>
        <p:spPr>
          <a:xfrm>
            <a:off x="2312984" y="6453455"/>
            <a:ext cx="4584125" cy="590931"/>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PASSION</a:t>
            </a:r>
            <a:endParaRPr dirty="0"/>
          </a:p>
        </p:txBody>
      </p:sp>
      <p:sp>
        <p:nvSpPr>
          <p:cNvPr id="269" name="Google Shape;269;p18"/>
          <p:cNvSpPr txBox="1"/>
          <p:nvPr/>
        </p:nvSpPr>
        <p:spPr>
          <a:xfrm>
            <a:off x="2312984" y="2281887"/>
            <a:ext cx="4584125" cy="590931"/>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SIMPLICITY</a:t>
            </a:r>
            <a:endParaRPr dirty="0"/>
          </a:p>
        </p:txBody>
      </p:sp>
      <p:sp>
        <p:nvSpPr>
          <p:cNvPr id="270" name="Google Shape;270;p18"/>
          <p:cNvSpPr txBox="1"/>
          <p:nvPr/>
        </p:nvSpPr>
        <p:spPr>
          <a:xfrm>
            <a:off x="2312984" y="3085432"/>
            <a:ext cx="4584125" cy="947952"/>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2200" b="0" i="0" u="none" strike="noStrike" cap="none" dirty="0">
                <a:solidFill>
                  <a:srgbClr val="000000"/>
                </a:solidFill>
                <a:latin typeface="Lato"/>
                <a:ea typeface="Lato"/>
                <a:cs typeface="Lato"/>
                <a:sym typeface="Lato"/>
              </a:rPr>
              <a:t>Don’t start by biting off more than you can chew.</a:t>
            </a:r>
            <a:endParaRPr dirty="0"/>
          </a:p>
        </p:txBody>
      </p:sp>
      <p:sp>
        <p:nvSpPr>
          <p:cNvPr id="271" name="Google Shape;271;p18"/>
          <p:cNvSpPr txBox="1"/>
          <p:nvPr/>
        </p:nvSpPr>
        <p:spPr>
          <a:xfrm>
            <a:off x="2312984" y="7256984"/>
            <a:ext cx="4584125" cy="947952"/>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2200" b="0" i="0" u="none" strike="noStrike" cap="none" dirty="0">
                <a:solidFill>
                  <a:srgbClr val="000000"/>
                </a:solidFill>
                <a:latin typeface="Lato"/>
                <a:ea typeface="Lato"/>
                <a:cs typeface="Lato"/>
                <a:sym typeface="Lato"/>
              </a:rPr>
              <a:t>It should show your work, but also your love and creativity.</a:t>
            </a:r>
            <a:endParaRPr dirty="0"/>
          </a:p>
        </p:txBody>
      </p:sp>
      <p:pic>
        <p:nvPicPr>
          <p:cNvPr id="12" name="Graphic 11">
            <a:extLst>
              <a:ext uri="{FF2B5EF4-FFF2-40B4-BE49-F238E27FC236}">
                <a16:creationId xmlns:a16="http://schemas.microsoft.com/office/drawing/2014/main" id="{048D22B5-03B3-6F8B-33A5-B38903C19489}"/>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b="16464"/>
          <a:stretch/>
        </p:blipFill>
        <p:spPr>
          <a:xfrm>
            <a:off x="164720" y="105348"/>
            <a:ext cx="952500" cy="99460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41">
          <a:extLst>
            <a:ext uri="{FF2B5EF4-FFF2-40B4-BE49-F238E27FC236}">
              <a16:creationId xmlns:a16="http://schemas.microsoft.com/office/drawing/2014/main" id="{D047120E-E664-31C7-6F2F-CB73F3334F5F}"/>
            </a:ext>
          </a:extLst>
        </p:cNvPr>
        <p:cNvGrpSpPr/>
        <p:nvPr/>
      </p:nvGrpSpPr>
      <p:grpSpPr>
        <a:xfrm>
          <a:off x="0" y="0"/>
          <a:ext cx="0" cy="0"/>
          <a:chOff x="0" y="0"/>
          <a:chExt cx="0" cy="0"/>
        </a:xfrm>
      </p:grpSpPr>
      <p:grpSp>
        <p:nvGrpSpPr>
          <p:cNvPr id="242" name="Google Shape;242;p18">
            <a:extLst>
              <a:ext uri="{FF2B5EF4-FFF2-40B4-BE49-F238E27FC236}">
                <a16:creationId xmlns:a16="http://schemas.microsoft.com/office/drawing/2014/main" id="{10579854-CC06-8F4E-8AC8-B40A33658941}"/>
              </a:ext>
            </a:extLst>
          </p:cNvPr>
          <p:cNvGrpSpPr/>
          <p:nvPr/>
        </p:nvGrpSpPr>
        <p:grpSpPr>
          <a:xfrm>
            <a:off x="9516932" y="4271804"/>
            <a:ext cx="8158405" cy="1304489"/>
            <a:chOff x="0" y="-47625"/>
            <a:chExt cx="3489182" cy="557903"/>
          </a:xfrm>
        </p:grpSpPr>
        <p:sp>
          <p:nvSpPr>
            <p:cNvPr id="243" name="Google Shape;243;p18">
              <a:extLst>
                <a:ext uri="{FF2B5EF4-FFF2-40B4-BE49-F238E27FC236}">
                  <a16:creationId xmlns:a16="http://schemas.microsoft.com/office/drawing/2014/main" id="{C5FAFD1A-12BB-908F-9C58-D87319E21A31}"/>
                </a:ext>
              </a:extLst>
            </p:cNvPr>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244" name="Google Shape;244;p18">
              <a:extLst>
                <a:ext uri="{FF2B5EF4-FFF2-40B4-BE49-F238E27FC236}">
                  <a16:creationId xmlns:a16="http://schemas.microsoft.com/office/drawing/2014/main" id="{211FA178-0472-1C1D-59AD-7250C9493585}"/>
                </a:ext>
              </a:extLst>
            </p:cNvPr>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5" name="Google Shape;245;p18">
            <a:extLst>
              <a:ext uri="{FF2B5EF4-FFF2-40B4-BE49-F238E27FC236}">
                <a16:creationId xmlns:a16="http://schemas.microsoft.com/office/drawing/2014/main" id="{544EEDFB-44E6-10E2-DDCC-6399D8BEC0AE}"/>
              </a:ext>
            </a:extLst>
          </p:cNvPr>
          <p:cNvSpPr txBox="1"/>
          <p:nvPr/>
        </p:nvSpPr>
        <p:spPr>
          <a:xfrm>
            <a:off x="9804638" y="3538805"/>
            <a:ext cx="8158405"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0" b="0" i="0" u="none" strike="noStrike" cap="none" dirty="0">
                <a:solidFill>
                  <a:srgbClr val="000000"/>
                </a:solidFill>
                <a:latin typeface="Bungee"/>
                <a:ea typeface="Bungee"/>
                <a:cs typeface="Bungee"/>
                <a:sym typeface="Bungee"/>
              </a:rPr>
              <a:t>portfolios</a:t>
            </a:r>
            <a:endParaRPr dirty="0"/>
          </a:p>
        </p:txBody>
      </p:sp>
      <p:sp>
        <p:nvSpPr>
          <p:cNvPr id="246" name="Google Shape;246;p18">
            <a:extLst>
              <a:ext uri="{FF2B5EF4-FFF2-40B4-BE49-F238E27FC236}">
                <a16:creationId xmlns:a16="http://schemas.microsoft.com/office/drawing/2014/main" id="{8D676FCF-E150-C675-105B-9C3E0EC5FEC4}"/>
              </a:ext>
            </a:extLst>
          </p:cNvPr>
          <p:cNvSpPr/>
          <p:nvPr/>
        </p:nvSpPr>
        <p:spPr>
          <a:xfrm rot="10800000">
            <a:off x="-4582443" y="3073450"/>
            <a:ext cx="9187489" cy="9187489"/>
          </a:xfrm>
          <a:custGeom>
            <a:avLst/>
            <a:gdLst/>
            <a:ahLst/>
            <a:cxnLst/>
            <a:rect l="l" t="t" r="r" b="b"/>
            <a:pathLst>
              <a:path w="9187489" h="9187489" extrusionOk="0">
                <a:moveTo>
                  <a:pt x="9187489" y="9187489"/>
                </a:moveTo>
                <a:lnTo>
                  <a:pt x="0" y="9187489"/>
                </a:lnTo>
                <a:lnTo>
                  <a:pt x="0" y="0"/>
                </a:lnTo>
                <a:lnTo>
                  <a:pt x="9187489" y="0"/>
                </a:lnTo>
                <a:lnTo>
                  <a:pt x="9187489" y="9187489"/>
                </a:lnTo>
                <a:close/>
              </a:path>
            </a:pathLst>
          </a:custGeom>
          <a:blipFill rotWithShape="1">
            <a:blip r:embed="rId3">
              <a:alphaModFix/>
            </a:blip>
            <a:stretch>
              <a:fillRect/>
            </a:stretch>
          </a:blipFill>
          <a:ln>
            <a:noFill/>
          </a:ln>
        </p:spPr>
        <p:txBody>
          <a:bodyPr/>
          <a:lstStyle/>
          <a:p>
            <a:endParaRPr lang="en-US"/>
          </a:p>
        </p:txBody>
      </p:sp>
      <p:sp>
        <p:nvSpPr>
          <p:cNvPr id="250" name="Google Shape;250;p18">
            <a:extLst>
              <a:ext uri="{FF2B5EF4-FFF2-40B4-BE49-F238E27FC236}">
                <a16:creationId xmlns:a16="http://schemas.microsoft.com/office/drawing/2014/main" id="{2CB2F4FF-72C2-0677-B6E8-BA2E53A9B268}"/>
              </a:ext>
            </a:extLst>
          </p:cNvPr>
          <p:cNvSpPr/>
          <p:nvPr/>
        </p:nvSpPr>
        <p:spPr>
          <a:xfrm>
            <a:off x="11262917" y="7234505"/>
            <a:ext cx="4987476" cy="9921538"/>
          </a:xfrm>
          <a:custGeom>
            <a:avLst/>
            <a:gdLst/>
            <a:ahLst/>
            <a:cxnLst/>
            <a:rect l="l" t="t" r="r" b="b"/>
            <a:pathLst>
              <a:path w="4987476" h="9921538" extrusionOk="0">
                <a:moveTo>
                  <a:pt x="0" y="0"/>
                </a:moveTo>
                <a:lnTo>
                  <a:pt x="4987476" y="0"/>
                </a:lnTo>
                <a:lnTo>
                  <a:pt x="4987476" y="9921538"/>
                </a:lnTo>
                <a:lnTo>
                  <a:pt x="0" y="9921538"/>
                </a:lnTo>
                <a:lnTo>
                  <a:pt x="0" y="0"/>
                </a:lnTo>
                <a:close/>
              </a:path>
            </a:pathLst>
          </a:custGeom>
          <a:blipFill rotWithShape="1">
            <a:blip r:embed="rId4">
              <a:alphaModFix/>
            </a:blip>
            <a:stretch>
              <a:fillRect/>
            </a:stretch>
          </a:blipFill>
          <a:ln>
            <a:noFill/>
          </a:ln>
        </p:spPr>
        <p:txBody>
          <a:bodyPr/>
          <a:lstStyle/>
          <a:p>
            <a:endParaRPr lang="en-US"/>
          </a:p>
        </p:txBody>
      </p:sp>
      <p:grpSp>
        <p:nvGrpSpPr>
          <p:cNvPr id="251" name="Google Shape;251;p18">
            <a:extLst>
              <a:ext uri="{FF2B5EF4-FFF2-40B4-BE49-F238E27FC236}">
                <a16:creationId xmlns:a16="http://schemas.microsoft.com/office/drawing/2014/main" id="{DBA24C3D-A641-4478-7EAF-97E4712F640E}"/>
              </a:ext>
            </a:extLst>
          </p:cNvPr>
          <p:cNvGrpSpPr/>
          <p:nvPr/>
        </p:nvGrpSpPr>
        <p:grpSpPr>
          <a:xfrm>
            <a:off x="-906284" y="1210125"/>
            <a:ext cx="10146258" cy="7613033"/>
            <a:chOff x="0" y="-47625"/>
            <a:chExt cx="1435577" cy="467305"/>
          </a:xfrm>
        </p:grpSpPr>
        <p:sp>
          <p:nvSpPr>
            <p:cNvPr id="252" name="Google Shape;252;p18">
              <a:extLst>
                <a:ext uri="{FF2B5EF4-FFF2-40B4-BE49-F238E27FC236}">
                  <a16:creationId xmlns:a16="http://schemas.microsoft.com/office/drawing/2014/main" id="{0C87C3A1-A143-A7A8-15E7-C762CEE0CCCE}"/>
                </a:ext>
              </a:extLst>
            </p:cNvPr>
            <p:cNvSpPr/>
            <p:nvPr/>
          </p:nvSpPr>
          <p:spPr>
            <a:xfrm>
              <a:off x="0" y="0"/>
              <a:ext cx="1435577" cy="419680"/>
            </a:xfrm>
            <a:custGeom>
              <a:avLst/>
              <a:gdLst/>
              <a:ahLst/>
              <a:cxnLst/>
              <a:rect l="l" t="t" r="r" b="b"/>
              <a:pathLst>
                <a:path w="1435577" h="419680" extrusionOk="0">
                  <a:moveTo>
                    <a:pt x="0" y="0"/>
                  </a:moveTo>
                  <a:lnTo>
                    <a:pt x="1435577" y="0"/>
                  </a:lnTo>
                  <a:lnTo>
                    <a:pt x="1435577" y="419680"/>
                  </a:lnTo>
                  <a:lnTo>
                    <a:pt x="0" y="41968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253" name="Google Shape;253;p18">
              <a:extLst>
                <a:ext uri="{FF2B5EF4-FFF2-40B4-BE49-F238E27FC236}">
                  <a16:creationId xmlns:a16="http://schemas.microsoft.com/office/drawing/2014/main" id="{01C608CF-61DA-7482-63C1-5449E52DCA53}"/>
                </a:ext>
              </a:extLst>
            </p:cNvPr>
            <p:cNvSpPr txBox="1"/>
            <p:nvPr/>
          </p:nvSpPr>
          <p:spPr>
            <a:xfrm>
              <a:off x="0" y="-47625"/>
              <a:ext cx="1435577" cy="46730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54" name="Google Shape;254;p18">
            <a:extLst>
              <a:ext uri="{FF2B5EF4-FFF2-40B4-BE49-F238E27FC236}">
                <a16:creationId xmlns:a16="http://schemas.microsoft.com/office/drawing/2014/main" id="{37E68E48-0429-C9D2-FD2E-CDBA7D6867F5}"/>
              </a:ext>
            </a:extLst>
          </p:cNvPr>
          <p:cNvGrpSpPr/>
          <p:nvPr/>
        </p:nvGrpSpPr>
        <p:grpSpPr>
          <a:xfrm>
            <a:off x="10926844" y="-2028512"/>
            <a:ext cx="3462292" cy="3462292"/>
            <a:chOff x="0" y="0"/>
            <a:chExt cx="812800" cy="812800"/>
          </a:xfrm>
        </p:grpSpPr>
        <p:sp>
          <p:nvSpPr>
            <p:cNvPr id="255" name="Google Shape;255;p18">
              <a:extLst>
                <a:ext uri="{FF2B5EF4-FFF2-40B4-BE49-F238E27FC236}">
                  <a16:creationId xmlns:a16="http://schemas.microsoft.com/office/drawing/2014/main" id="{9AF7A71C-EE4C-71C0-517E-98A0C5FE3222}"/>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8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8">
              <a:extLst>
                <a:ext uri="{FF2B5EF4-FFF2-40B4-BE49-F238E27FC236}">
                  <a16:creationId xmlns:a16="http://schemas.microsoft.com/office/drawing/2014/main" id="{EDB1561F-16DF-F4AD-452E-66733C902F5B}"/>
                </a:ext>
              </a:extLst>
            </p:cNvPr>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8" name="Google Shape;258;p18">
            <a:extLst>
              <a:ext uri="{FF2B5EF4-FFF2-40B4-BE49-F238E27FC236}">
                <a16:creationId xmlns:a16="http://schemas.microsoft.com/office/drawing/2014/main" id="{53A684FE-A9CB-F189-81B9-34FAE5653F77}"/>
              </a:ext>
            </a:extLst>
          </p:cNvPr>
          <p:cNvSpPr/>
          <p:nvPr/>
        </p:nvSpPr>
        <p:spPr>
          <a:xfrm>
            <a:off x="8309934" y="9058502"/>
            <a:ext cx="4348056" cy="830083"/>
          </a:xfrm>
          <a:custGeom>
            <a:avLst/>
            <a:gdLst/>
            <a:ahLst/>
            <a:cxnLst/>
            <a:rect l="l" t="t" r="r" b="b"/>
            <a:pathLst>
              <a:path w="4348056" h="830083" extrusionOk="0">
                <a:moveTo>
                  <a:pt x="0" y="0"/>
                </a:moveTo>
                <a:lnTo>
                  <a:pt x="4348056" y="0"/>
                </a:lnTo>
                <a:lnTo>
                  <a:pt x="4348056" y="830083"/>
                </a:lnTo>
                <a:lnTo>
                  <a:pt x="0" y="830083"/>
                </a:lnTo>
                <a:lnTo>
                  <a:pt x="0" y="0"/>
                </a:lnTo>
                <a:close/>
              </a:path>
            </a:pathLst>
          </a:custGeom>
          <a:blipFill rotWithShape="1">
            <a:blip r:embed="rId5">
              <a:alphaModFix/>
            </a:blip>
            <a:stretch>
              <a:fillRect/>
            </a:stretch>
          </a:blipFill>
          <a:ln>
            <a:noFill/>
          </a:ln>
        </p:spPr>
        <p:txBody>
          <a:bodyPr/>
          <a:lstStyle/>
          <a:p>
            <a:endParaRPr lang="en-US"/>
          </a:p>
        </p:txBody>
      </p:sp>
      <p:sp>
        <p:nvSpPr>
          <p:cNvPr id="268" name="Google Shape;268;p18">
            <a:extLst>
              <a:ext uri="{FF2B5EF4-FFF2-40B4-BE49-F238E27FC236}">
                <a16:creationId xmlns:a16="http://schemas.microsoft.com/office/drawing/2014/main" id="{44A9CF96-F817-4011-6754-6647B51889FC}"/>
              </a:ext>
            </a:extLst>
          </p:cNvPr>
          <p:cNvSpPr txBox="1"/>
          <p:nvPr/>
        </p:nvSpPr>
        <p:spPr>
          <a:xfrm>
            <a:off x="2762160" y="2378761"/>
            <a:ext cx="4584125" cy="590931"/>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EXAMPLES</a:t>
            </a:r>
            <a:endParaRPr dirty="0"/>
          </a:p>
        </p:txBody>
      </p:sp>
      <p:sp>
        <p:nvSpPr>
          <p:cNvPr id="271" name="Google Shape;271;p18">
            <a:extLst>
              <a:ext uri="{FF2B5EF4-FFF2-40B4-BE49-F238E27FC236}">
                <a16:creationId xmlns:a16="http://schemas.microsoft.com/office/drawing/2014/main" id="{E2CBFA3F-EE57-B8EF-5A46-5E61CE471677}"/>
              </a:ext>
            </a:extLst>
          </p:cNvPr>
          <p:cNvSpPr txBox="1"/>
          <p:nvPr/>
        </p:nvSpPr>
        <p:spPr>
          <a:xfrm>
            <a:off x="-906284" y="3073450"/>
            <a:ext cx="9665394" cy="3939540"/>
          </a:xfrm>
          <a:prstGeom prst="rect">
            <a:avLst/>
          </a:prstGeom>
          <a:noFill/>
          <a:ln>
            <a:noFill/>
          </a:ln>
        </p:spPr>
        <p:txBody>
          <a:bodyPr spcFirstLastPara="1" wrap="square" lIns="0" tIns="0" rIns="0" bIns="0" anchor="t" anchorCtr="0">
            <a:spAutoFit/>
          </a:bodyPr>
          <a:lstStyle/>
          <a:p>
            <a:pPr marL="0" marR="0" lvl="0" indent="0" algn="r" rtl="0">
              <a:lnSpc>
                <a:spcPct val="200000"/>
              </a:lnSpc>
              <a:spcBef>
                <a:spcPts val="0"/>
              </a:spcBef>
              <a:spcAft>
                <a:spcPts val="0"/>
              </a:spcAft>
              <a:buNone/>
            </a:pPr>
            <a:r>
              <a:rPr lang="en-US" sz="3200" i="0" dirty="0">
                <a:effectLst/>
                <a:latin typeface="-apple-system"/>
                <a:hlinkClick r:id="rId6"/>
              </a:rPr>
              <a:t>https://imemi.me/portfolio</a:t>
            </a:r>
            <a:r>
              <a:rPr lang="en-US" sz="3200" b="0" i="0" dirty="0">
                <a:effectLst/>
                <a:latin typeface="-apple-system"/>
              </a:rPr>
              <a:t> Very concise portfolio</a:t>
            </a:r>
          </a:p>
          <a:p>
            <a:pPr marL="0" marR="0" lvl="0" indent="0" algn="r" rtl="0">
              <a:lnSpc>
                <a:spcPct val="200000"/>
              </a:lnSpc>
              <a:spcBef>
                <a:spcPts val="0"/>
              </a:spcBef>
              <a:spcAft>
                <a:spcPts val="0"/>
              </a:spcAft>
              <a:buNone/>
            </a:pPr>
            <a:r>
              <a:rPr lang="en-US" sz="3200" i="0" dirty="0">
                <a:effectLst/>
                <a:latin typeface="-apple-system"/>
                <a:hlinkClick r:id="rId7"/>
              </a:rPr>
              <a:t>http://garrickli.me/</a:t>
            </a:r>
            <a:r>
              <a:rPr lang="en-US" sz="3200" b="0" i="0" dirty="0">
                <a:effectLst/>
                <a:latin typeface="-apple-system"/>
              </a:rPr>
              <a:t> Excellent Storytelling </a:t>
            </a:r>
            <a:r>
              <a:rPr lang="en-US" sz="3200" i="0" dirty="0">
                <a:effectLst/>
                <a:latin typeface="-apple-system"/>
                <a:hlinkClick r:id="rId8"/>
              </a:rPr>
              <a:t>https://anmol.anubhai.com/</a:t>
            </a:r>
            <a:r>
              <a:rPr lang="en-US" sz="3200" b="0" i="0" dirty="0">
                <a:effectLst/>
                <a:latin typeface="-apple-system"/>
              </a:rPr>
              <a:t> Very research-focused </a:t>
            </a:r>
            <a:r>
              <a:rPr lang="en-US" sz="3200" i="0" dirty="0">
                <a:effectLst/>
                <a:latin typeface="-apple-system"/>
                <a:hlinkClick r:id="rId9"/>
              </a:rPr>
              <a:t>https://jeremydembowski.com/</a:t>
            </a:r>
            <a:r>
              <a:rPr lang="en-US" sz="3200" b="0" i="0" dirty="0">
                <a:effectLst/>
                <a:latin typeface="-apple-system"/>
              </a:rPr>
              <a:t> Design-focused</a:t>
            </a:r>
            <a:endParaRPr dirty="0"/>
          </a:p>
        </p:txBody>
      </p:sp>
      <p:pic>
        <p:nvPicPr>
          <p:cNvPr id="12" name="Graphic 11">
            <a:extLst>
              <a:ext uri="{FF2B5EF4-FFF2-40B4-BE49-F238E27FC236}">
                <a16:creationId xmlns:a16="http://schemas.microsoft.com/office/drawing/2014/main" id="{9AF94373-67B5-B0B3-7CB8-02DC79B6E92E}"/>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b="16464"/>
          <a:stretch/>
        </p:blipFill>
        <p:spPr>
          <a:xfrm>
            <a:off x="164720" y="105348"/>
            <a:ext cx="952500" cy="994602"/>
          </a:xfrm>
          <a:prstGeom prst="rect">
            <a:avLst/>
          </a:prstGeom>
        </p:spPr>
      </p:pic>
    </p:spTree>
    <p:extLst>
      <p:ext uri="{BB962C8B-B14F-4D97-AF65-F5344CB8AC3E}">
        <p14:creationId xmlns:p14="http://schemas.microsoft.com/office/powerpoint/2010/main" val="2611216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41">
          <a:extLst>
            <a:ext uri="{FF2B5EF4-FFF2-40B4-BE49-F238E27FC236}">
              <a16:creationId xmlns:a16="http://schemas.microsoft.com/office/drawing/2014/main" id="{3A5EEC92-73C4-C00F-8801-A1257DF562B1}"/>
            </a:ext>
          </a:extLst>
        </p:cNvPr>
        <p:cNvGrpSpPr/>
        <p:nvPr/>
      </p:nvGrpSpPr>
      <p:grpSpPr>
        <a:xfrm>
          <a:off x="0" y="0"/>
          <a:ext cx="0" cy="0"/>
          <a:chOff x="0" y="0"/>
          <a:chExt cx="0" cy="0"/>
        </a:xfrm>
      </p:grpSpPr>
      <p:grpSp>
        <p:nvGrpSpPr>
          <p:cNvPr id="242" name="Google Shape;242;p18">
            <a:extLst>
              <a:ext uri="{FF2B5EF4-FFF2-40B4-BE49-F238E27FC236}">
                <a16:creationId xmlns:a16="http://schemas.microsoft.com/office/drawing/2014/main" id="{A9324425-0922-6E53-3973-794483B94E67}"/>
              </a:ext>
            </a:extLst>
          </p:cNvPr>
          <p:cNvGrpSpPr/>
          <p:nvPr/>
        </p:nvGrpSpPr>
        <p:grpSpPr>
          <a:xfrm>
            <a:off x="9516932" y="4271804"/>
            <a:ext cx="8158405" cy="1304489"/>
            <a:chOff x="0" y="-47625"/>
            <a:chExt cx="3489182" cy="557903"/>
          </a:xfrm>
        </p:grpSpPr>
        <p:sp>
          <p:nvSpPr>
            <p:cNvPr id="243" name="Google Shape;243;p18">
              <a:extLst>
                <a:ext uri="{FF2B5EF4-FFF2-40B4-BE49-F238E27FC236}">
                  <a16:creationId xmlns:a16="http://schemas.microsoft.com/office/drawing/2014/main" id="{FC2DE75C-9076-8A69-EB8B-6E3A35544654}"/>
                </a:ext>
              </a:extLst>
            </p:cNvPr>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244" name="Google Shape;244;p18">
              <a:extLst>
                <a:ext uri="{FF2B5EF4-FFF2-40B4-BE49-F238E27FC236}">
                  <a16:creationId xmlns:a16="http://schemas.microsoft.com/office/drawing/2014/main" id="{29A1B2DE-9020-2882-D321-350A92ECB894}"/>
                </a:ext>
              </a:extLst>
            </p:cNvPr>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5" name="Google Shape;245;p18">
            <a:extLst>
              <a:ext uri="{FF2B5EF4-FFF2-40B4-BE49-F238E27FC236}">
                <a16:creationId xmlns:a16="http://schemas.microsoft.com/office/drawing/2014/main" id="{902C7B23-AC36-F21F-34AE-78721CDE50C8}"/>
              </a:ext>
            </a:extLst>
          </p:cNvPr>
          <p:cNvSpPr txBox="1"/>
          <p:nvPr/>
        </p:nvSpPr>
        <p:spPr>
          <a:xfrm>
            <a:off x="9804638" y="3538805"/>
            <a:ext cx="8158405"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9000" b="0" i="0" u="none" strike="noStrike" cap="none" dirty="0">
                <a:solidFill>
                  <a:srgbClr val="000000"/>
                </a:solidFill>
                <a:latin typeface="Bungee"/>
                <a:ea typeface="Bungee"/>
                <a:cs typeface="Bungee"/>
                <a:sym typeface="Bungee"/>
              </a:rPr>
              <a:t>portfolios</a:t>
            </a:r>
            <a:endParaRPr dirty="0"/>
          </a:p>
        </p:txBody>
      </p:sp>
      <p:sp>
        <p:nvSpPr>
          <p:cNvPr id="246" name="Google Shape;246;p18">
            <a:extLst>
              <a:ext uri="{FF2B5EF4-FFF2-40B4-BE49-F238E27FC236}">
                <a16:creationId xmlns:a16="http://schemas.microsoft.com/office/drawing/2014/main" id="{11119ED3-F9AF-418D-4823-557CDD70ADB0}"/>
              </a:ext>
            </a:extLst>
          </p:cNvPr>
          <p:cNvSpPr/>
          <p:nvPr/>
        </p:nvSpPr>
        <p:spPr>
          <a:xfrm rot="10800000">
            <a:off x="-4582443" y="3073450"/>
            <a:ext cx="9187489" cy="9187489"/>
          </a:xfrm>
          <a:custGeom>
            <a:avLst/>
            <a:gdLst/>
            <a:ahLst/>
            <a:cxnLst/>
            <a:rect l="l" t="t" r="r" b="b"/>
            <a:pathLst>
              <a:path w="9187489" h="9187489" extrusionOk="0">
                <a:moveTo>
                  <a:pt x="9187489" y="9187489"/>
                </a:moveTo>
                <a:lnTo>
                  <a:pt x="0" y="9187489"/>
                </a:lnTo>
                <a:lnTo>
                  <a:pt x="0" y="0"/>
                </a:lnTo>
                <a:lnTo>
                  <a:pt x="9187489" y="0"/>
                </a:lnTo>
                <a:lnTo>
                  <a:pt x="9187489" y="9187489"/>
                </a:lnTo>
                <a:close/>
              </a:path>
            </a:pathLst>
          </a:custGeom>
          <a:blipFill rotWithShape="1">
            <a:blip r:embed="rId3">
              <a:alphaModFix/>
            </a:blip>
            <a:stretch>
              <a:fillRect/>
            </a:stretch>
          </a:blipFill>
          <a:ln>
            <a:noFill/>
          </a:ln>
        </p:spPr>
        <p:txBody>
          <a:bodyPr/>
          <a:lstStyle/>
          <a:p>
            <a:endParaRPr lang="en-US"/>
          </a:p>
        </p:txBody>
      </p:sp>
      <p:grpSp>
        <p:nvGrpSpPr>
          <p:cNvPr id="247" name="Google Shape;247;p18">
            <a:extLst>
              <a:ext uri="{FF2B5EF4-FFF2-40B4-BE49-F238E27FC236}">
                <a16:creationId xmlns:a16="http://schemas.microsoft.com/office/drawing/2014/main" id="{C60ECF42-D541-5BEF-BE20-4D87FB8D3AB4}"/>
              </a:ext>
            </a:extLst>
          </p:cNvPr>
          <p:cNvGrpSpPr/>
          <p:nvPr/>
        </p:nvGrpSpPr>
        <p:grpSpPr>
          <a:xfrm>
            <a:off x="-1355460" y="1207003"/>
            <a:ext cx="10146258" cy="3302783"/>
            <a:chOff x="0" y="-47625"/>
            <a:chExt cx="1435577" cy="467305"/>
          </a:xfrm>
        </p:grpSpPr>
        <p:sp>
          <p:nvSpPr>
            <p:cNvPr id="248" name="Google Shape;248;p18">
              <a:extLst>
                <a:ext uri="{FF2B5EF4-FFF2-40B4-BE49-F238E27FC236}">
                  <a16:creationId xmlns:a16="http://schemas.microsoft.com/office/drawing/2014/main" id="{6846CA02-B6C7-AD67-E104-23EAC53C62A8}"/>
                </a:ext>
              </a:extLst>
            </p:cNvPr>
            <p:cNvSpPr/>
            <p:nvPr/>
          </p:nvSpPr>
          <p:spPr>
            <a:xfrm>
              <a:off x="0" y="0"/>
              <a:ext cx="1435577" cy="419680"/>
            </a:xfrm>
            <a:custGeom>
              <a:avLst/>
              <a:gdLst/>
              <a:ahLst/>
              <a:cxnLst/>
              <a:rect l="l" t="t" r="r" b="b"/>
              <a:pathLst>
                <a:path w="1435577" h="419680" extrusionOk="0">
                  <a:moveTo>
                    <a:pt x="0" y="0"/>
                  </a:moveTo>
                  <a:lnTo>
                    <a:pt x="1435577" y="0"/>
                  </a:lnTo>
                  <a:lnTo>
                    <a:pt x="1435577" y="419680"/>
                  </a:lnTo>
                  <a:lnTo>
                    <a:pt x="0" y="41968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249" name="Google Shape;249;p18">
              <a:extLst>
                <a:ext uri="{FF2B5EF4-FFF2-40B4-BE49-F238E27FC236}">
                  <a16:creationId xmlns:a16="http://schemas.microsoft.com/office/drawing/2014/main" id="{6A600951-09F5-03E5-F883-31F5414BB7AA}"/>
                </a:ext>
              </a:extLst>
            </p:cNvPr>
            <p:cNvSpPr txBox="1"/>
            <p:nvPr/>
          </p:nvSpPr>
          <p:spPr>
            <a:xfrm>
              <a:off x="0" y="-47625"/>
              <a:ext cx="1435577" cy="46730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0" name="Google Shape;250;p18">
            <a:extLst>
              <a:ext uri="{FF2B5EF4-FFF2-40B4-BE49-F238E27FC236}">
                <a16:creationId xmlns:a16="http://schemas.microsoft.com/office/drawing/2014/main" id="{8C8F7D96-80B5-CE75-B2DA-0D080349EEB9}"/>
              </a:ext>
            </a:extLst>
          </p:cNvPr>
          <p:cNvSpPr/>
          <p:nvPr/>
        </p:nvSpPr>
        <p:spPr>
          <a:xfrm>
            <a:off x="11262917" y="7234505"/>
            <a:ext cx="4987476" cy="9921538"/>
          </a:xfrm>
          <a:custGeom>
            <a:avLst/>
            <a:gdLst/>
            <a:ahLst/>
            <a:cxnLst/>
            <a:rect l="l" t="t" r="r" b="b"/>
            <a:pathLst>
              <a:path w="4987476" h="9921538" extrusionOk="0">
                <a:moveTo>
                  <a:pt x="0" y="0"/>
                </a:moveTo>
                <a:lnTo>
                  <a:pt x="4987476" y="0"/>
                </a:lnTo>
                <a:lnTo>
                  <a:pt x="4987476" y="9921538"/>
                </a:lnTo>
                <a:lnTo>
                  <a:pt x="0" y="9921538"/>
                </a:lnTo>
                <a:lnTo>
                  <a:pt x="0" y="0"/>
                </a:lnTo>
                <a:close/>
              </a:path>
            </a:pathLst>
          </a:custGeom>
          <a:blipFill rotWithShape="1">
            <a:blip r:embed="rId4">
              <a:alphaModFix/>
            </a:blip>
            <a:stretch>
              <a:fillRect/>
            </a:stretch>
          </a:blipFill>
          <a:ln>
            <a:noFill/>
          </a:ln>
        </p:spPr>
        <p:txBody>
          <a:bodyPr/>
          <a:lstStyle/>
          <a:p>
            <a:endParaRPr lang="en-US"/>
          </a:p>
        </p:txBody>
      </p:sp>
      <p:grpSp>
        <p:nvGrpSpPr>
          <p:cNvPr id="251" name="Google Shape;251;p18">
            <a:extLst>
              <a:ext uri="{FF2B5EF4-FFF2-40B4-BE49-F238E27FC236}">
                <a16:creationId xmlns:a16="http://schemas.microsoft.com/office/drawing/2014/main" id="{B6490F1F-CEF2-273C-264F-B7188E7DAC8B}"/>
              </a:ext>
            </a:extLst>
          </p:cNvPr>
          <p:cNvGrpSpPr/>
          <p:nvPr/>
        </p:nvGrpSpPr>
        <p:grpSpPr>
          <a:xfrm>
            <a:off x="-1355460" y="5284819"/>
            <a:ext cx="10146258" cy="3302783"/>
            <a:chOff x="0" y="-47625"/>
            <a:chExt cx="1435577" cy="467305"/>
          </a:xfrm>
        </p:grpSpPr>
        <p:sp>
          <p:nvSpPr>
            <p:cNvPr id="252" name="Google Shape;252;p18">
              <a:extLst>
                <a:ext uri="{FF2B5EF4-FFF2-40B4-BE49-F238E27FC236}">
                  <a16:creationId xmlns:a16="http://schemas.microsoft.com/office/drawing/2014/main" id="{71536937-CEE2-0286-847E-A0E98F7828ED}"/>
                </a:ext>
              </a:extLst>
            </p:cNvPr>
            <p:cNvSpPr/>
            <p:nvPr/>
          </p:nvSpPr>
          <p:spPr>
            <a:xfrm>
              <a:off x="0" y="0"/>
              <a:ext cx="1435577" cy="419680"/>
            </a:xfrm>
            <a:custGeom>
              <a:avLst/>
              <a:gdLst/>
              <a:ahLst/>
              <a:cxnLst/>
              <a:rect l="l" t="t" r="r" b="b"/>
              <a:pathLst>
                <a:path w="1435577" h="419680" extrusionOk="0">
                  <a:moveTo>
                    <a:pt x="0" y="0"/>
                  </a:moveTo>
                  <a:lnTo>
                    <a:pt x="1435577" y="0"/>
                  </a:lnTo>
                  <a:lnTo>
                    <a:pt x="1435577" y="419680"/>
                  </a:lnTo>
                  <a:lnTo>
                    <a:pt x="0" y="41968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253" name="Google Shape;253;p18">
              <a:extLst>
                <a:ext uri="{FF2B5EF4-FFF2-40B4-BE49-F238E27FC236}">
                  <a16:creationId xmlns:a16="http://schemas.microsoft.com/office/drawing/2014/main" id="{EB971080-CB01-378F-4954-36D059638A27}"/>
                </a:ext>
              </a:extLst>
            </p:cNvPr>
            <p:cNvSpPr txBox="1"/>
            <p:nvPr/>
          </p:nvSpPr>
          <p:spPr>
            <a:xfrm>
              <a:off x="0" y="-47625"/>
              <a:ext cx="1435577" cy="46730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54" name="Google Shape;254;p18">
            <a:extLst>
              <a:ext uri="{FF2B5EF4-FFF2-40B4-BE49-F238E27FC236}">
                <a16:creationId xmlns:a16="http://schemas.microsoft.com/office/drawing/2014/main" id="{DA4D47E3-2A1B-3733-1EDF-B984240D923D}"/>
              </a:ext>
            </a:extLst>
          </p:cNvPr>
          <p:cNvGrpSpPr/>
          <p:nvPr/>
        </p:nvGrpSpPr>
        <p:grpSpPr>
          <a:xfrm>
            <a:off x="10926844" y="-2028512"/>
            <a:ext cx="3462292" cy="3462292"/>
            <a:chOff x="0" y="0"/>
            <a:chExt cx="812800" cy="812800"/>
          </a:xfrm>
        </p:grpSpPr>
        <p:sp>
          <p:nvSpPr>
            <p:cNvPr id="255" name="Google Shape;255;p18">
              <a:extLst>
                <a:ext uri="{FF2B5EF4-FFF2-40B4-BE49-F238E27FC236}">
                  <a16:creationId xmlns:a16="http://schemas.microsoft.com/office/drawing/2014/main" id="{8A774F97-09EF-7075-3992-18EB2C5118BA}"/>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8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8">
              <a:extLst>
                <a:ext uri="{FF2B5EF4-FFF2-40B4-BE49-F238E27FC236}">
                  <a16:creationId xmlns:a16="http://schemas.microsoft.com/office/drawing/2014/main" id="{E12F9F87-6D42-C4B7-55C1-D5C6C0C144B6}"/>
                </a:ext>
              </a:extLst>
            </p:cNvPr>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8" name="Google Shape;258;p18">
            <a:extLst>
              <a:ext uri="{FF2B5EF4-FFF2-40B4-BE49-F238E27FC236}">
                <a16:creationId xmlns:a16="http://schemas.microsoft.com/office/drawing/2014/main" id="{9036669F-38E7-0FAA-0BB7-07F1D86C8360}"/>
              </a:ext>
            </a:extLst>
          </p:cNvPr>
          <p:cNvSpPr/>
          <p:nvPr/>
        </p:nvSpPr>
        <p:spPr>
          <a:xfrm>
            <a:off x="8309934" y="9058502"/>
            <a:ext cx="4348056" cy="830083"/>
          </a:xfrm>
          <a:custGeom>
            <a:avLst/>
            <a:gdLst/>
            <a:ahLst/>
            <a:cxnLst/>
            <a:rect l="l" t="t" r="r" b="b"/>
            <a:pathLst>
              <a:path w="4348056" h="830083" extrusionOk="0">
                <a:moveTo>
                  <a:pt x="0" y="0"/>
                </a:moveTo>
                <a:lnTo>
                  <a:pt x="4348056" y="0"/>
                </a:lnTo>
                <a:lnTo>
                  <a:pt x="4348056" y="830083"/>
                </a:lnTo>
                <a:lnTo>
                  <a:pt x="0" y="830083"/>
                </a:lnTo>
                <a:lnTo>
                  <a:pt x="0" y="0"/>
                </a:lnTo>
                <a:close/>
              </a:path>
            </a:pathLst>
          </a:custGeom>
          <a:blipFill rotWithShape="1">
            <a:blip r:embed="rId5">
              <a:alphaModFix/>
            </a:blip>
            <a:stretch>
              <a:fillRect/>
            </a:stretch>
          </a:blipFill>
          <a:ln>
            <a:noFill/>
          </a:ln>
        </p:spPr>
        <p:txBody>
          <a:bodyPr/>
          <a:lstStyle/>
          <a:p>
            <a:endParaRPr lang="en-US"/>
          </a:p>
        </p:txBody>
      </p:sp>
      <p:sp>
        <p:nvSpPr>
          <p:cNvPr id="268" name="Google Shape;268;p18">
            <a:extLst>
              <a:ext uri="{FF2B5EF4-FFF2-40B4-BE49-F238E27FC236}">
                <a16:creationId xmlns:a16="http://schemas.microsoft.com/office/drawing/2014/main" id="{AB0EFFAA-7EB1-B57D-4977-A61515790593}"/>
              </a:ext>
            </a:extLst>
          </p:cNvPr>
          <p:cNvSpPr txBox="1"/>
          <p:nvPr/>
        </p:nvSpPr>
        <p:spPr>
          <a:xfrm>
            <a:off x="2312984" y="6453455"/>
            <a:ext cx="4584125" cy="590931"/>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NETWORKING</a:t>
            </a:r>
            <a:endParaRPr dirty="0"/>
          </a:p>
        </p:txBody>
      </p:sp>
      <p:sp>
        <p:nvSpPr>
          <p:cNvPr id="269" name="Google Shape;269;p18">
            <a:extLst>
              <a:ext uri="{FF2B5EF4-FFF2-40B4-BE49-F238E27FC236}">
                <a16:creationId xmlns:a16="http://schemas.microsoft.com/office/drawing/2014/main" id="{1DB83D13-EC79-D214-5682-1925434FABA7}"/>
              </a:ext>
            </a:extLst>
          </p:cNvPr>
          <p:cNvSpPr txBox="1"/>
          <p:nvPr/>
        </p:nvSpPr>
        <p:spPr>
          <a:xfrm>
            <a:off x="2312984" y="2281887"/>
            <a:ext cx="4584125" cy="590931"/>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DOCUMENTATION</a:t>
            </a:r>
            <a:endParaRPr dirty="0"/>
          </a:p>
        </p:txBody>
      </p:sp>
      <p:sp>
        <p:nvSpPr>
          <p:cNvPr id="270" name="Google Shape;270;p18">
            <a:extLst>
              <a:ext uri="{FF2B5EF4-FFF2-40B4-BE49-F238E27FC236}">
                <a16:creationId xmlns:a16="http://schemas.microsoft.com/office/drawing/2014/main" id="{BD7BDA13-7254-8312-011B-3FFA758E882D}"/>
              </a:ext>
            </a:extLst>
          </p:cNvPr>
          <p:cNvSpPr txBox="1"/>
          <p:nvPr/>
        </p:nvSpPr>
        <p:spPr>
          <a:xfrm>
            <a:off x="2312984" y="3085432"/>
            <a:ext cx="4584125" cy="947952"/>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2200" dirty="0">
                <a:latin typeface="Lato"/>
                <a:ea typeface="Lato"/>
                <a:cs typeface="Lato"/>
                <a:sym typeface="Lato"/>
              </a:rPr>
              <a:t>Take pictures of everything! It makes your portfolio so much easier.</a:t>
            </a:r>
            <a:endParaRPr dirty="0"/>
          </a:p>
        </p:txBody>
      </p:sp>
      <p:sp>
        <p:nvSpPr>
          <p:cNvPr id="271" name="Google Shape;271;p18">
            <a:extLst>
              <a:ext uri="{FF2B5EF4-FFF2-40B4-BE49-F238E27FC236}">
                <a16:creationId xmlns:a16="http://schemas.microsoft.com/office/drawing/2014/main" id="{066A22D7-59DD-59B9-4FDB-B6473AE0042D}"/>
              </a:ext>
            </a:extLst>
          </p:cNvPr>
          <p:cNvSpPr txBox="1"/>
          <p:nvPr/>
        </p:nvSpPr>
        <p:spPr>
          <a:xfrm>
            <a:off x="2312984" y="7256984"/>
            <a:ext cx="4584125" cy="947952"/>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2200" dirty="0">
                <a:latin typeface="Lato"/>
                <a:ea typeface="Lato"/>
                <a:cs typeface="Lato"/>
                <a:sym typeface="Lato"/>
              </a:rPr>
              <a:t>Get critiques from other people! Reach out to your network.</a:t>
            </a:r>
            <a:endParaRPr dirty="0"/>
          </a:p>
        </p:txBody>
      </p:sp>
      <p:pic>
        <p:nvPicPr>
          <p:cNvPr id="12" name="Graphic 11">
            <a:extLst>
              <a:ext uri="{FF2B5EF4-FFF2-40B4-BE49-F238E27FC236}">
                <a16:creationId xmlns:a16="http://schemas.microsoft.com/office/drawing/2014/main" id="{60F2B2B3-7637-92C3-F3EE-6F965A199D15}"/>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b="16464"/>
          <a:stretch/>
        </p:blipFill>
        <p:spPr>
          <a:xfrm>
            <a:off x="164720" y="105348"/>
            <a:ext cx="952500" cy="994602"/>
          </a:xfrm>
          <a:prstGeom prst="rect">
            <a:avLst/>
          </a:prstGeom>
        </p:spPr>
      </p:pic>
    </p:spTree>
    <p:extLst>
      <p:ext uri="{BB962C8B-B14F-4D97-AF65-F5344CB8AC3E}">
        <p14:creationId xmlns:p14="http://schemas.microsoft.com/office/powerpoint/2010/main" val="1231606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B35EFF"/>
        </a:solidFill>
        <a:effectLst/>
      </p:bgPr>
    </p:bg>
    <p:spTree>
      <p:nvGrpSpPr>
        <p:cNvPr id="1" name="Shape 412"/>
        <p:cNvGrpSpPr/>
        <p:nvPr/>
      </p:nvGrpSpPr>
      <p:grpSpPr>
        <a:xfrm>
          <a:off x="0" y="0"/>
          <a:ext cx="0" cy="0"/>
          <a:chOff x="0" y="0"/>
          <a:chExt cx="0" cy="0"/>
        </a:xfrm>
      </p:grpSpPr>
      <p:sp>
        <p:nvSpPr>
          <p:cNvPr id="416" name="Google Shape;416;p23"/>
          <p:cNvSpPr/>
          <p:nvPr/>
        </p:nvSpPr>
        <p:spPr>
          <a:xfrm rot="-5400000">
            <a:off x="13203861" y="2221225"/>
            <a:ext cx="5143500" cy="5143500"/>
          </a:xfrm>
          <a:custGeom>
            <a:avLst/>
            <a:gdLst/>
            <a:ahLst/>
            <a:cxnLst/>
            <a:rect l="l" t="t" r="r" b="b"/>
            <a:pathLst>
              <a:path w="5143500" h="5143500" extrusionOk="0">
                <a:moveTo>
                  <a:pt x="0" y="0"/>
                </a:moveTo>
                <a:lnTo>
                  <a:pt x="5143500" y="0"/>
                </a:lnTo>
                <a:lnTo>
                  <a:pt x="5143500" y="5143500"/>
                </a:lnTo>
                <a:lnTo>
                  <a:pt x="0" y="5143500"/>
                </a:lnTo>
                <a:lnTo>
                  <a:pt x="0" y="0"/>
                </a:lnTo>
                <a:close/>
              </a:path>
            </a:pathLst>
          </a:custGeom>
          <a:blipFill rotWithShape="1">
            <a:blip r:embed="rId3">
              <a:alphaModFix/>
            </a:blip>
            <a:stretch>
              <a:fillRect/>
            </a:stretch>
          </a:blipFill>
          <a:ln>
            <a:noFill/>
          </a:ln>
        </p:spPr>
        <p:txBody>
          <a:bodyPr/>
          <a:lstStyle/>
          <a:p>
            <a:endParaRPr lang="en-US"/>
          </a:p>
        </p:txBody>
      </p:sp>
      <p:graphicFrame>
        <p:nvGraphicFramePr>
          <p:cNvPr id="419" name="Google Shape;419;p23"/>
          <p:cNvGraphicFramePr/>
          <p:nvPr>
            <p:extLst>
              <p:ext uri="{D42A27DB-BD31-4B8C-83A1-F6EECF244321}">
                <p14:modId xmlns:p14="http://schemas.microsoft.com/office/powerpoint/2010/main" val="350113622"/>
              </p:ext>
            </p:extLst>
          </p:nvPr>
        </p:nvGraphicFramePr>
        <p:xfrm>
          <a:off x="676908" y="2200327"/>
          <a:ext cx="16649847" cy="7360767"/>
        </p:xfrm>
        <a:graphic>
          <a:graphicData uri="http://schemas.openxmlformats.org/drawingml/2006/table">
            <a:tbl>
              <a:tblPr>
                <a:noFill/>
                <a:tableStyleId>{F2644355-D9B4-477F-8891-B85EDA3EECE8}</a:tableStyleId>
              </a:tblPr>
              <a:tblGrid>
                <a:gridCol w="16649847">
                  <a:extLst>
                    <a:ext uri="{9D8B030D-6E8A-4147-A177-3AD203B41FA5}">
                      <a16:colId xmlns:a16="http://schemas.microsoft.com/office/drawing/2014/main" val="20000"/>
                    </a:ext>
                  </a:extLst>
                </a:gridCol>
              </a:tblGrid>
              <a:tr h="7360767">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bl>
          </a:graphicData>
        </a:graphic>
      </p:graphicFrame>
      <p:grpSp>
        <p:nvGrpSpPr>
          <p:cNvPr id="424" name="Google Shape;424;p23"/>
          <p:cNvGrpSpPr/>
          <p:nvPr/>
        </p:nvGrpSpPr>
        <p:grpSpPr>
          <a:xfrm>
            <a:off x="613208" y="6842522"/>
            <a:ext cx="7917601" cy="1304489"/>
            <a:chOff x="0" y="-47625"/>
            <a:chExt cx="3386195" cy="557903"/>
          </a:xfrm>
        </p:grpSpPr>
        <p:sp>
          <p:nvSpPr>
            <p:cNvPr id="425" name="Google Shape;425;p23"/>
            <p:cNvSpPr/>
            <p:nvPr/>
          </p:nvSpPr>
          <p:spPr>
            <a:xfrm>
              <a:off x="0" y="0"/>
              <a:ext cx="3386195" cy="510278"/>
            </a:xfrm>
            <a:custGeom>
              <a:avLst/>
              <a:gdLst/>
              <a:ahLst/>
              <a:cxnLst/>
              <a:rect l="l" t="t" r="r" b="b"/>
              <a:pathLst>
                <a:path w="3386195" h="510278" extrusionOk="0">
                  <a:moveTo>
                    <a:pt x="0" y="0"/>
                  </a:moveTo>
                  <a:lnTo>
                    <a:pt x="3386195" y="0"/>
                  </a:lnTo>
                  <a:lnTo>
                    <a:pt x="3386195" y="510278"/>
                  </a:lnTo>
                  <a:lnTo>
                    <a:pt x="0" y="510278"/>
                  </a:lnTo>
                  <a:close/>
                </a:path>
              </a:pathLst>
            </a:custGeom>
            <a:solidFill>
              <a:srgbClr val="FFC418"/>
            </a:solidFill>
            <a:ln>
              <a:noFill/>
            </a:ln>
          </p:spPr>
          <p:txBody>
            <a:bodyPr/>
            <a:lstStyle/>
            <a:p>
              <a:endParaRPr lang="en-US"/>
            </a:p>
          </p:txBody>
        </p:sp>
        <p:sp>
          <p:nvSpPr>
            <p:cNvPr id="426" name="Google Shape;426;p23"/>
            <p:cNvSpPr txBox="1"/>
            <p:nvPr/>
          </p:nvSpPr>
          <p:spPr>
            <a:xfrm>
              <a:off x="0" y="-47625"/>
              <a:ext cx="3386195"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 name="Rectangle 1">
            <a:extLst>
              <a:ext uri="{FF2B5EF4-FFF2-40B4-BE49-F238E27FC236}">
                <a16:creationId xmlns:a16="http://schemas.microsoft.com/office/drawing/2014/main" id="{C27418C7-5038-864A-2AAB-C25ABBED4DBC}"/>
              </a:ext>
            </a:extLst>
          </p:cNvPr>
          <p:cNvSpPr/>
          <p:nvPr/>
        </p:nvSpPr>
        <p:spPr>
          <a:xfrm>
            <a:off x="13018" y="-44215"/>
            <a:ext cx="5935579" cy="1469160"/>
          </a:xfrm>
          <a:prstGeom prst="rect">
            <a:avLst/>
          </a:prstGeom>
          <a:solidFill>
            <a:srgbClr val="FFC4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3064905-1469-1A99-3EBA-AB1870E8B272}"/>
              </a:ext>
            </a:extLst>
          </p:cNvPr>
          <p:cNvSpPr/>
          <p:nvPr/>
        </p:nvSpPr>
        <p:spPr>
          <a:xfrm>
            <a:off x="5961614" y="-43062"/>
            <a:ext cx="6338743" cy="1469160"/>
          </a:xfrm>
          <a:prstGeom prst="rect">
            <a:avLst/>
          </a:prstGeom>
          <a:solidFill>
            <a:srgbClr val="0E8C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852D8BB-7E3D-DCA8-F365-40E02B0DC8AF}"/>
              </a:ext>
            </a:extLst>
          </p:cNvPr>
          <p:cNvSpPr/>
          <p:nvPr/>
        </p:nvSpPr>
        <p:spPr>
          <a:xfrm>
            <a:off x="12326387" y="-43064"/>
            <a:ext cx="5935579" cy="1469160"/>
          </a:xfrm>
          <a:prstGeom prst="rect">
            <a:avLst/>
          </a:prstGeom>
          <a:solidFill>
            <a:srgbClr val="B35E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03;p16">
            <a:extLst>
              <a:ext uri="{FF2B5EF4-FFF2-40B4-BE49-F238E27FC236}">
                <a16:creationId xmlns:a16="http://schemas.microsoft.com/office/drawing/2014/main" id="{79DF710F-C955-9CD7-D86F-49271931FF13}"/>
              </a:ext>
            </a:extLst>
          </p:cNvPr>
          <p:cNvSpPr txBox="1"/>
          <p:nvPr/>
        </p:nvSpPr>
        <p:spPr>
          <a:xfrm>
            <a:off x="13577077" y="306771"/>
            <a:ext cx="4320280"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REAL-WORLD SKILLS</a:t>
            </a:r>
            <a:endParaRPr dirty="0"/>
          </a:p>
        </p:txBody>
      </p:sp>
      <p:sp>
        <p:nvSpPr>
          <p:cNvPr id="6" name="Google Shape;203;p16">
            <a:extLst>
              <a:ext uri="{FF2B5EF4-FFF2-40B4-BE49-F238E27FC236}">
                <a16:creationId xmlns:a16="http://schemas.microsoft.com/office/drawing/2014/main" id="{5C0B324B-8291-F8D1-FA5E-46250978624B}"/>
              </a:ext>
            </a:extLst>
          </p:cNvPr>
          <p:cNvSpPr txBox="1"/>
          <p:nvPr/>
        </p:nvSpPr>
        <p:spPr>
          <a:xfrm>
            <a:off x="1782941" y="321491"/>
            <a:ext cx="316896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PROJECTS</a:t>
            </a:r>
            <a:endParaRPr dirty="0"/>
          </a:p>
        </p:txBody>
      </p:sp>
      <p:pic>
        <p:nvPicPr>
          <p:cNvPr id="7" name="Graphic 6">
            <a:extLst>
              <a:ext uri="{FF2B5EF4-FFF2-40B4-BE49-F238E27FC236}">
                <a16:creationId xmlns:a16="http://schemas.microsoft.com/office/drawing/2014/main" id="{ACEFFAD4-2078-9988-0BEA-0C4E8C2B92B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b="18260"/>
          <a:stretch/>
        </p:blipFill>
        <p:spPr>
          <a:xfrm>
            <a:off x="12607090" y="147962"/>
            <a:ext cx="952500" cy="973219"/>
          </a:xfrm>
          <a:prstGeom prst="rect">
            <a:avLst/>
          </a:prstGeom>
        </p:spPr>
      </p:pic>
      <p:sp>
        <p:nvSpPr>
          <p:cNvPr id="8" name="Google Shape;203;p16">
            <a:extLst>
              <a:ext uri="{FF2B5EF4-FFF2-40B4-BE49-F238E27FC236}">
                <a16:creationId xmlns:a16="http://schemas.microsoft.com/office/drawing/2014/main" id="{30030C26-F82B-F319-0DA8-98C53478DFF2}"/>
              </a:ext>
            </a:extLst>
          </p:cNvPr>
          <p:cNvSpPr txBox="1"/>
          <p:nvPr/>
        </p:nvSpPr>
        <p:spPr>
          <a:xfrm>
            <a:off x="7489277" y="287087"/>
            <a:ext cx="4271338" cy="689228"/>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199" b="1" i="0" u="none" strike="noStrike" cap="none" dirty="0">
                <a:solidFill>
                  <a:srgbClr val="000000"/>
                </a:solidFill>
                <a:latin typeface="Lato"/>
                <a:ea typeface="Lato"/>
                <a:cs typeface="Lato"/>
                <a:sym typeface="Lato"/>
              </a:rPr>
              <a:t>PORTFOLIOS</a:t>
            </a:r>
            <a:endParaRPr dirty="0"/>
          </a:p>
        </p:txBody>
      </p:sp>
      <p:pic>
        <p:nvPicPr>
          <p:cNvPr id="10" name="Graphic 9">
            <a:extLst>
              <a:ext uri="{FF2B5EF4-FFF2-40B4-BE49-F238E27FC236}">
                <a16:creationId xmlns:a16="http://schemas.microsoft.com/office/drawing/2014/main" id="{70F40188-89E1-F5A5-6539-355361BDF0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67831" y="258482"/>
            <a:ext cx="810728" cy="1013411"/>
          </a:xfrm>
          <a:prstGeom prst="rect">
            <a:avLst/>
          </a:prstGeom>
        </p:spPr>
      </p:pic>
      <p:pic>
        <p:nvPicPr>
          <p:cNvPr id="11" name="Graphic 10">
            <a:extLst>
              <a:ext uri="{FF2B5EF4-FFF2-40B4-BE49-F238E27FC236}">
                <a16:creationId xmlns:a16="http://schemas.microsoft.com/office/drawing/2014/main" id="{EC1985C9-F481-3228-223A-32FC7AF06543}"/>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b="16464"/>
          <a:stretch/>
        </p:blipFill>
        <p:spPr>
          <a:xfrm>
            <a:off x="7319498" y="105348"/>
            <a:ext cx="952500" cy="994602"/>
          </a:xfrm>
          <a:prstGeom prst="rect">
            <a:avLst/>
          </a:prstGeom>
        </p:spPr>
      </p:pic>
      <p:sp>
        <p:nvSpPr>
          <p:cNvPr id="12" name="Google Shape;339;p20">
            <a:extLst>
              <a:ext uri="{FF2B5EF4-FFF2-40B4-BE49-F238E27FC236}">
                <a16:creationId xmlns:a16="http://schemas.microsoft.com/office/drawing/2014/main" id="{BDCFD970-1434-AD98-CA88-EDC328E40A7A}"/>
              </a:ext>
            </a:extLst>
          </p:cNvPr>
          <p:cNvSpPr txBox="1"/>
          <p:nvPr/>
        </p:nvSpPr>
        <p:spPr>
          <a:xfrm>
            <a:off x="2980807" y="3465980"/>
            <a:ext cx="10806000" cy="2769989"/>
          </a:xfrm>
          <a:prstGeom prst="rect">
            <a:avLst/>
          </a:prstGeom>
          <a:noFill/>
          <a:ln>
            <a:noFill/>
          </a:ln>
        </p:spPr>
        <p:txBody>
          <a:bodyPr spcFirstLastPara="1" wrap="square" lIns="0" tIns="0" rIns="0" bIns="0" anchor="t" anchorCtr="0">
            <a:spAutoFit/>
          </a:bodyPr>
          <a:lstStyle/>
          <a:p>
            <a:pPr marL="0" marR="0" lvl="0" indent="0" rtl="0">
              <a:lnSpc>
                <a:spcPct val="100000"/>
              </a:lnSpc>
              <a:spcBef>
                <a:spcPts val="0"/>
              </a:spcBef>
              <a:spcAft>
                <a:spcPts val="0"/>
              </a:spcAft>
              <a:buNone/>
            </a:pPr>
            <a:r>
              <a:rPr lang="en-US" sz="9000" b="0" i="0" u="none" strike="noStrike" cap="none" dirty="0">
                <a:solidFill>
                  <a:srgbClr val="000000"/>
                </a:solidFill>
                <a:latin typeface="Bungee"/>
                <a:ea typeface="Bungee"/>
                <a:cs typeface="Bungee"/>
                <a:sym typeface="Bungee"/>
              </a:rPr>
              <a:t>WHAT I LEARNED IN DFA</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B35EFF"/>
        </a:solidFill>
        <a:effectLst/>
      </p:bgPr>
    </p:bg>
    <p:spTree>
      <p:nvGrpSpPr>
        <p:cNvPr id="1" name="Shape 412">
          <a:extLst>
            <a:ext uri="{FF2B5EF4-FFF2-40B4-BE49-F238E27FC236}">
              <a16:creationId xmlns:a16="http://schemas.microsoft.com/office/drawing/2014/main" id="{8F679113-B7D0-3131-59E0-207184E7234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FFB8426-64E1-DDC3-F256-F02254D9B6B5}"/>
              </a:ext>
            </a:extLst>
          </p:cNvPr>
          <p:cNvSpPr/>
          <p:nvPr/>
        </p:nvSpPr>
        <p:spPr>
          <a:xfrm>
            <a:off x="0" y="-43064"/>
            <a:ext cx="18261966" cy="10330064"/>
          </a:xfrm>
          <a:prstGeom prst="rect">
            <a:avLst/>
          </a:prstGeom>
          <a:solidFill>
            <a:srgbClr val="B35E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03;p16">
            <a:extLst>
              <a:ext uri="{FF2B5EF4-FFF2-40B4-BE49-F238E27FC236}">
                <a16:creationId xmlns:a16="http://schemas.microsoft.com/office/drawing/2014/main" id="{D20BEA6C-96E0-8C5C-6954-5C2B4BA87759}"/>
              </a:ext>
            </a:extLst>
          </p:cNvPr>
          <p:cNvSpPr txBox="1"/>
          <p:nvPr/>
        </p:nvSpPr>
        <p:spPr>
          <a:xfrm>
            <a:off x="4081712" y="3098098"/>
            <a:ext cx="10379242" cy="1551194"/>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7200" b="1" i="0" u="none" strike="noStrike" cap="none" dirty="0">
                <a:solidFill>
                  <a:srgbClr val="000000"/>
                </a:solidFill>
                <a:latin typeface="Lato"/>
                <a:ea typeface="Lato"/>
                <a:cs typeface="Lato"/>
                <a:sym typeface="Lato"/>
              </a:rPr>
              <a:t>REAL-WORLD SKILLS</a:t>
            </a:r>
            <a:endParaRPr sz="7200" dirty="0"/>
          </a:p>
        </p:txBody>
      </p:sp>
      <p:pic>
        <p:nvPicPr>
          <p:cNvPr id="7" name="Graphic 6">
            <a:extLst>
              <a:ext uri="{FF2B5EF4-FFF2-40B4-BE49-F238E27FC236}">
                <a16:creationId xmlns:a16="http://schemas.microsoft.com/office/drawing/2014/main" id="{259C9441-08F0-A09A-1AB8-B04AE02EC0EF}"/>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b="18260"/>
          <a:stretch/>
        </p:blipFill>
        <p:spPr>
          <a:xfrm>
            <a:off x="7878696" y="4559969"/>
            <a:ext cx="2504574" cy="2559054"/>
          </a:xfrm>
          <a:prstGeom prst="rect">
            <a:avLst/>
          </a:prstGeom>
        </p:spPr>
      </p:pic>
    </p:spTree>
    <p:extLst>
      <p:ext uri="{BB962C8B-B14F-4D97-AF65-F5344CB8AC3E}">
        <p14:creationId xmlns:p14="http://schemas.microsoft.com/office/powerpoint/2010/main" val="2680578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29">
          <a:extLst>
            <a:ext uri="{FF2B5EF4-FFF2-40B4-BE49-F238E27FC236}">
              <a16:creationId xmlns:a16="http://schemas.microsoft.com/office/drawing/2014/main" id="{60792CA7-4916-CB02-9723-37C3FE41CD63}"/>
            </a:ext>
          </a:extLst>
        </p:cNvPr>
        <p:cNvGrpSpPr/>
        <p:nvPr/>
      </p:nvGrpSpPr>
      <p:grpSpPr>
        <a:xfrm>
          <a:off x="0" y="0"/>
          <a:ext cx="0" cy="0"/>
          <a:chOff x="0" y="0"/>
          <a:chExt cx="0" cy="0"/>
        </a:xfrm>
      </p:grpSpPr>
      <p:sp>
        <p:nvSpPr>
          <p:cNvPr id="2" name="Google Shape;186;p16">
            <a:extLst>
              <a:ext uri="{FF2B5EF4-FFF2-40B4-BE49-F238E27FC236}">
                <a16:creationId xmlns:a16="http://schemas.microsoft.com/office/drawing/2014/main" id="{24E9A588-AF58-78EB-8D30-57CF2B7599EA}"/>
              </a:ext>
            </a:extLst>
          </p:cNvPr>
          <p:cNvSpPr/>
          <p:nvPr/>
        </p:nvSpPr>
        <p:spPr>
          <a:xfrm>
            <a:off x="4160333" y="1985625"/>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pic>
        <p:nvPicPr>
          <p:cNvPr id="10" name="Graphic 9">
            <a:extLst>
              <a:ext uri="{FF2B5EF4-FFF2-40B4-BE49-F238E27FC236}">
                <a16:creationId xmlns:a16="http://schemas.microsoft.com/office/drawing/2014/main" id="{F81B18AE-696E-16C9-7A2E-36FA155787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graphicFrame>
        <p:nvGraphicFramePr>
          <p:cNvPr id="149" name="Google Shape;149;p15">
            <a:extLst>
              <a:ext uri="{FF2B5EF4-FFF2-40B4-BE49-F238E27FC236}">
                <a16:creationId xmlns:a16="http://schemas.microsoft.com/office/drawing/2014/main" id="{C17AAF42-CE87-1372-9CAC-644933B6ECEC}"/>
              </a:ext>
            </a:extLst>
          </p:cNvPr>
          <p:cNvGraphicFramePr/>
          <p:nvPr/>
        </p:nvGraphicFramePr>
        <p:xfrm>
          <a:off x="1228551" y="872680"/>
          <a:ext cx="15830900" cy="8541675"/>
        </p:xfrm>
        <a:graphic>
          <a:graphicData uri="http://schemas.openxmlformats.org/drawingml/2006/table">
            <a:tbl>
              <a:tblPr>
                <a:noFill/>
                <a:tableStyleId>{F2644355-D9B4-477F-8891-B85EDA3EECE8}</a:tableStyleId>
              </a:tblPr>
              <a:tblGrid>
                <a:gridCol w="8797725">
                  <a:extLst>
                    <a:ext uri="{9D8B030D-6E8A-4147-A177-3AD203B41FA5}">
                      <a16:colId xmlns:a16="http://schemas.microsoft.com/office/drawing/2014/main" val="20000"/>
                    </a:ext>
                  </a:extLst>
                </a:gridCol>
                <a:gridCol w="7033175">
                  <a:extLst>
                    <a:ext uri="{9D8B030D-6E8A-4147-A177-3AD203B41FA5}">
                      <a16:colId xmlns:a16="http://schemas.microsoft.com/office/drawing/2014/main" val="20001"/>
                    </a:ext>
                  </a:extLst>
                </a:gridCol>
              </a:tblGrid>
              <a:tr h="2847225">
                <a:tc rowSpan="3">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0E8CFE"/>
                    </a:solidFill>
                  </a:tcPr>
                </a:tc>
                <a:extLst>
                  <a:ext uri="{0D108BD9-81ED-4DB2-BD59-A6C34878D82A}">
                    <a16:rowId xmlns:a16="http://schemas.microsoft.com/office/drawing/2014/main" val="10000"/>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C418"/>
                    </a:solidFill>
                  </a:tcPr>
                </a:tc>
                <a:extLst>
                  <a:ext uri="{0D108BD9-81ED-4DB2-BD59-A6C34878D82A}">
                    <a16:rowId xmlns:a16="http://schemas.microsoft.com/office/drawing/2014/main" val="10001"/>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2"/>
                  </a:ext>
                </a:extLst>
              </a:tr>
            </a:tbl>
          </a:graphicData>
        </a:graphic>
      </p:graphicFrame>
      <p:grpSp>
        <p:nvGrpSpPr>
          <p:cNvPr id="150" name="Google Shape;150;p15">
            <a:extLst>
              <a:ext uri="{FF2B5EF4-FFF2-40B4-BE49-F238E27FC236}">
                <a16:creationId xmlns:a16="http://schemas.microsoft.com/office/drawing/2014/main" id="{3F736F21-23D8-419E-87E4-B55EFB83C233}"/>
              </a:ext>
            </a:extLst>
          </p:cNvPr>
          <p:cNvGrpSpPr/>
          <p:nvPr/>
        </p:nvGrpSpPr>
        <p:grpSpPr>
          <a:xfrm>
            <a:off x="1490159" y="6401584"/>
            <a:ext cx="8158374" cy="1304484"/>
            <a:chOff x="0" y="-47625"/>
            <a:chExt cx="3489182" cy="557903"/>
          </a:xfrm>
        </p:grpSpPr>
        <p:sp>
          <p:nvSpPr>
            <p:cNvPr id="151" name="Google Shape;151;p15">
              <a:extLst>
                <a:ext uri="{FF2B5EF4-FFF2-40B4-BE49-F238E27FC236}">
                  <a16:creationId xmlns:a16="http://schemas.microsoft.com/office/drawing/2014/main" id="{0765A475-1C44-BE23-8214-7097F96A6302}"/>
                </a:ext>
              </a:extLst>
            </p:cNvPr>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152" name="Google Shape;152;p15">
              <a:extLst>
                <a:ext uri="{FF2B5EF4-FFF2-40B4-BE49-F238E27FC236}">
                  <a16:creationId xmlns:a16="http://schemas.microsoft.com/office/drawing/2014/main" id="{EFD8A697-A774-2F86-FF31-7F3CBF7B1B2A}"/>
                </a:ext>
              </a:extLst>
            </p:cNvPr>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3" name="Google Shape;153;p15">
            <a:extLst>
              <a:ext uri="{FF2B5EF4-FFF2-40B4-BE49-F238E27FC236}">
                <a16:creationId xmlns:a16="http://schemas.microsoft.com/office/drawing/2014/main" id="{60444BC0-AB9F-8A3D-C596-A288C3561EA2}"/>
              </a:ext>
            </a:extLst>
          </p:cNvPr>
          <p:cNvSpPr txBox="1"/>
          <p:nvPr/>
        </p:nvSpPr>
        <p:spPr>
          <a:xfrm>
            <a:off x="10603911" y="4195153"/>
            <a:ext cx="6511123"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INTERDISCIPLINARY TEAMS </a:t>
            </a:r>
            <a:endParaRPr dirty="0"/>
          </a:p>
        </p:txBody>
      </p:sp>
      <p:sp>
        <p:nvSpPr>
          <p:cNvPr id="154" name="Google Shape;154;p15">
            <a:extLst>
              <a:ext uri="{FF2B5EF4-FFF2-40B4-BE49-F238E27FC236}">
                <a16:creationId xmlns:a16="http://schemas.microsoft.com/office/drawing/2014/main" id="{C1B50B55-B7F9-D239-9131-ACC4608649FB}"/>
              </a:ext>
            </a:extLst>
          </p:cNvPr>
          <p:cNvSpPr txBox="1"/>
          <p:nvPr/>
        </p:nvSpPr>
        <p:spPr>
          <a:xfrm>
            <a:off x="11627125" y="5101533"/>
            <a:ext cx="3953634"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Working “cross-functionally” is huge in the real world.</a:t>
            </a:r>
            <a:endParaRPr dirty="0"/>
          </a:p>
        </p:txBody>
      </p:sp>
      <p:sp>
        <p:nvSpPr>
          <p:cNvPr id="155" name="Google Shape;155;p15">
            <a:extLst>
              <a:ext uri="{FF2B5EF4-FFF2-40B4-BE49-F238E27FC236}">
                <a16:creationId xmlns:a16="http://schemas.microsoft.com/office/drawing/2014/main" id="{5187EAE5-B674-EDC0-6354-034C8D1A58C1}"/>
              </a:ext>
            </a:extLst>
          </p:cNvPr>
          <p:cNvSpPr txBox="1"/>
          <p:nvPr/>
        </p:nvSpPr>
        <p:spPr>
          <a:xfrm>
            <a:off x="11703991" y="1394694"/>
            <a:ext cx="3981521"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SOFTWARE SKILLS</a:t>
            </a:r>
            <a:endParaRPr dirty="0"/>
          </a:p>
        </p:txBody>
      </p:sp>
      <p:sp>
        <p:nvSpPr>
          <p:cNvPr id="156" name="Google Shape;156;p15">
            <a:extLst>
              <a:ext uri="{FF2B5EF4-FFF2-40B4-BE49-F238E27FC236}">
                <a16:creationId xmlns:a16="http://schemas.microsoft.com/office/drawing/2014/main" id="{DAE039A4-C2FD-6418-2EEA-73250CD296C6}"/>
              </a:ext>
            </a:extLst>
          </p:cNvPr>
          <p:cNvSpPr txBox="1"/>
          <p:nvPr/>
        </p:nvSpPr>
        <p:spPr>
          <a:xfrm>
            <a:off x="11085095" y="2242419"/>
            <a:ext cx="5229726"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dirty="0">
                <a:latin typeface="Lato"/>
                <a:ea typeface="Lato"/>
                <a:cs typeface="Lato"/>
                <a:sym typeface="Lato"/>
              </a:rPr>
              <a:t>Honing your Adobe, Figma, MURAL, and MIRO skills go a long way.</a:t>
            </a:r>
            <a:endParaRPr dirty="0"/>
          </a:p>
        </p:txBody>
      </p:sp>
      <p:sp>
        <p:nvSpPr>
          <p:cNvPr id="157" name="Google Shape;157;p15">
            <a:extLst>
              <a:ext uri="{FF2B5EF4-FFF2-40B4-BE49-F238E27FC236}">
                <a16:creationId xmlns:a16="http://schemas.microsoft.com/office/drawing/2014/main" id="{270199D7-B1CA-F1D0-1174-A8A8F99D20D9}"/>
              </a:ext>
            </a:extLst>
          </p:cNvPr>
          <p:cNvSpPr txBox="1"/>
          <p:nvPr/>
        </p:nvSpPr>
        <p:spPr>
          <a:xfrm>
            <a:off x="11523547" y="6857039"/>
            <a:ext cx="4277022" cy="118186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STAKEHOLDER MANAGEMENT</a:t>
            </a:r>
            <a:endParaRPr dirty="0"/>
          </a:p>
        </p:txBody>
      </p:sp>
      <p:sp>
        <p:nvSpPr>
          <p:cNvPr id="158" name="Google Shape;158;p15">
            <a:extLst>
              <a:ext uri="{FF2B5EF4-FFF2-40B4-BE49-F238E27FC236}">
                <a16:creationId xmlns:a16="http://schemas.microsoft.com/office/drawing/2014/main" id="{7DCFD190-6B5E-F0F1-1D1D-11FF67232224}"/>
              </a:ext>
            </a:extLst>
          </p:cNvPr>
          <p:cNvSpPr txBox="1"/>
          <p:nvPr/>
        </p:nvSpPr>
        <p:spPr>
          <a:xfrm>
            <a:off x="11422055" y="8106042"/>
            <a:ext cx="4379949"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dirty="0">
                <a:latin typeface="Lato"/>
                <a:ea typeface="Lato"/>
                <a:cs typeface="Lato"/>
                <a:sym typeface="Lato"/>
              </a:rPr>
              <a:t>Working with outside clients is a critical part of the HCD process</a:t>
            </a:r>
            <a:endParaRPr dirty="0"/>
          </a:p>
        </p:txBody>
      </p:sp>
      <p:sp>
        <p:nvSpPr>
          <p:cNvPr id="159" name="Google Shape;159;p15">
            <a:extLst>
              <a:ext uri="{FF2B5EF4-FFF2-40B4-BE49-F238E27FC236}">
                <a16:creationId xmlns:a16="http://schemas.microsoft.com/office/drawing/2014/main" id="{442C06A5-E16D-0282-761B-2F4940505ED1}"/>
              </a:ext>
            </a:extLst>
          </p:cNvPr>
          <p:cNvSpPr txBox="1"/>
          <p:nvPr/>
        </p:nvSpPr>
        <p:spPr>
          <a:xfrm>
            <a:off x="1490159" y="5606025"/>
            <a:ext cx="7868400" cy="27697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999" b="0" i="0" u="none" strike="noStrike" cap="none" dirty="0">
                <a:solidFill>
                  <a:srgbClr val="000000"/>
                </a:solidFill>
                <a:latin typeface="Bungee"/>
                <a:ea typeface="Bungee"/>
                <a:cs typeface="Bungee"/>
                <a:sym typeface="Bungee"/>
              </a:rPr>
              <a:t>HOW DFA HELPED</a:t>
            </a:r>
            <a:endParaRPr dirty="0"/>
          </a:p>
        </p:txBody>
      </p:sp>
      <p:grpSp>
        <p:nvGrpSpPr>
          <p:cNvPr id="160" name="Google Shape;160;p15">
            <a:extLst>
              <a:ext uri="{FF2B5EF4-FFF2-40B4-BE49-F238E27FC236}">
                <a16:creationId xmlns:a16="http://schemas.microsoft.com/office/drawing/2014/main" id="{3E874FD4-09D0-9114-7C05-3A2FCD7059AD}"/>
              </a:ext>
            </a:extLst>
          </p:cNvPr>
          <p:cNvGrpSpPr/>
          <p:nvPr/>
        </p:nvGrpSpPr>
        <p:grpSpPr>
          <a:xfrm>
            <a:off x="1490159" y="4369133"/>
            <a:ext cx="731505" cy="774367"/>
            <a:chOff x="0" y="-47625"/>
            <a:chExt cx="812800" cy="860425"/>
          </a:xfrm>
          <a:solidFill>
            <a:srgbClr val="7536FF"/>
          </a:solidFill>
        </p:grpSpPr>
        <p:sp>
          <p:nvSpPr>
            <p:cNvPr id="161" name="Google Shape;161;p15">
              <a:extLst>
                <a:ext uri="{FF2B5EF4-FFF2-40B4-BE49-F238E27FC236}">
                  <a16:creationId xmlns:a16="http://schemas.microsoft.com/office/drawing/2014/main" id="{2DDCC4FE-D73F-2DA4-8AF6-679658F6CF2A}"/>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2" name="Google Shape;162;p15">
              <a:extLst>
                <a:ext uri="{FF2B5EF4-FFF2-40B4-BE49-F238E27FC236}">
                  <a16:creationId xmlns:a16="http://schemas.microsoft.com/office/drawing/2014/main" id="{F101ACD4-8E58-AE6C-C183-D3C1298DDAFA}"/>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3" name="Google Shape;163;p15">
            <a:extLst>
              <a:ext uri="{FF2B5EF4-FFF2-40B4-BE49-F238E27FC236}">
                <a16:creationId xmlns:a16="http://schemas.microsoft.com/office/drawing/2014/main" id="{5E152469-46FD-87F0-55A5-2869F15490E3}"/>
              </a:ext>
            </a:extLst>
          </p:cNvPr>
          <p:cNvGrpSpPr/>
          <p:nvPr/>
        </p:nvGrpSpPr>
        <p:grpSpPr>
          <a:xfrm>
            <a:off x="2698107" y="4369133"/>
            <a:ext cx="731505" cy="774367"/>
            <a:chOff x="0" y="-47625"/>
            <a:chExt cx="812800" cy="860425"/>
          </a:xfrm>
          <a:solidFill>
            <a:srgbClr val="7536FF"/>
          </a:solidFill>
        </p:grpSpPr>
        <p:sp>
          <p:nvSpPr>
            <p:cNvPr id="164" name="Google Shape;164;p15">
              <a:extLst>
                <a:ext uri="{FF2B5EF4-FFF2-40B4-BE49-F238E27FC236}">
                  <a16:creationId xmlns:a16="http://schemas.microsoft.com/office/drawing/2014/main" id="{A60F557E-CAA8-1D32-B3C0-5D3411CBCB1E}"/>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5" name="Google Shape;165;p15">
              <a:extLst>
                <a:ext uri="{FF2B5EF4-FFF2-40B4-BE49-F238E27FC236}">
                  <a16:creationId xmlns:a16="http://schemas.microsoft.com/office/drawing/2014/main" id="{E2578E00-147E-BAA9-C33F-C10873DE16EC}"/>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6" name="Google Shape;166;p15">
            <a:extLst>
              <a:ext uri="{FF2B5EF4-FFF2-40B4-BE49-F238E27FC236}">
                <a16:creationId xmlns:a16="http://schemas.microsoft.com/office/drawing/2014/main" id="{7FF5A793-6153-563C-1D13-3B6F2C4E397F}"/>
              </a:ext>
            </a:extLst>
          </p:cNvPr>
          <p:cNvGrpSpPr/>
          <p:nvPr/>
        </p:nvGrpSpPr>
        <p:grpSpPr>
          <a:xfrm>
            <a:off x="3906055" y="4369133"/>
            <a:ext cx="731505" cy="774367"/>
            <a:chOff x="0" y="-47625"/>
            <a:chExt cx="812800" cy="860425"/>
          </a:xfrm>
          <a:solidFill>
            <a:srgbClr val="7536FF"/>
          </a:solidFill>
        </p:grpSpPr>
        <p:sp>
          <p:nvSpPr>
            <p:cNvPr id="167" name="Google Shape;167;p15">
              <a:extLst>
                <a:ext uri="{FF2B5EF4-FFF2-40B4-BE49-F238E27FC236}">
                  <a16:creationId xmlns:a16="http://schemas.microsoft.com/office/drawing/2014/main" id="{7069617A-8544-6501-FA03-7C96779C2A16}"/>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8" name="Google Shape;168;p15">
              <a:extLst>
                <a:ext uri="{FF2B5EF4-FFF2-40B4-BE49-F238E27FC236}">
                  <a16:creationId xmlns:a16="http://schemas.microsoft.com/office/drawing/2014/main" id="{5C263476-EFE4-DDB3-006E-8A8DBD71DD96}"/>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9" name="Google Shape;169;p15">
            <a:extLst>
              <a:ext uri="{FF2B5EF4-FFF2-40B4-BE49-F238E27FC236}">
                <a16:creationId xmlns:a16="http://schemas.microsoft.com/office/drawing/2014/main" id="{6985E645-D19D-4EED-4776-4C0296EA3C02}"/>
              </a:ext>
            </a:extLst>
          </p:cNvPr>
          <p:cNvGrpSpPr/>
          <p:nvPr/>
        </p:nvGrpSpPr>
        <p:grpSpPr>
          <a:xfrm>
            <a:off x="9144000" y="1369020"/>
            <a:ext cx="1648826" cy="1745437"/>
            <a:chOff x="0" y="-47625"/>
            <a:chExt cx="812800" cy="860425"/>
          </a:xfrm>
        </p:grpSpPr>
        <p:sp>
          <p:nvSpPr>
            <p:cNvPr id="170" name="Google Shape;170;p15">
              <a:extLst>
                <a:ext uri="{FF2B5EF4-FFF2-40B4-BE49-F238E27FC236}">
                  <a16:creationId xmlns:a16="http://schemas.microsoft.com/office/drawing/2014/main" id="{EB37F1B0-9214-2341-FA9A-B16B3FDE7E0B}"/>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171" name="Google Shape;171;p15">
              <a:extLst>
                <a:ext uri="{FF2B5EF4-FFF2-40B4-BE49-F238E27FC236}">
                  <a16:creationId xmlns:a16="http://schemas.microsoft.com/office/drawing/2014/main" id="{146DF5D5-8518-A141-9D71-ED9C4C4DF8AF}"/>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2" name="Google Shape;172;p15">
            <a:extLst>
              <a:ext uri="{FF2B5EF4-FFF2-40B4-BE49-F238E27FC236}">
                <a16:creationId xmlns:a16="http://schemas.microsoft.com/office/drawing/2014/main" id="{1150F461-BB01-F54C-8D6D-C2DBC0C0C780}"/>
              </a:ext>
            </a:extLst>
          </p:cNvPr>
          <p:cNvGrpSpPr/>
          <p:nvPr/>
        </p:nvGrpSpPr>
        <p:grpSpPr>
          <a:xfrm>
            <a:off x="9144000" y="4222475"/>
            <a:ext cx="1648846" cy="1745458"/>
            <a:chOff x="0" y="-47625"/>
            <a:chExt cx="812800" cy="860425"/>
          </a:xfrm>
        </p:grpSpPr>
        <p:sp>
          <p:nvSpPr>
            <p:cNvPr id="173" name="Google Shape;173;p15">
              <a:extLst>
                <a:ext uri="{FF2B5EF4-FFF2-40B4-BE49-F238E27FC236}">
                  <a16:creationId xmlns:a16="http://schemas.microsoft.com/office/drawing/2014/main" id="{9A22BC6F-C7DE-8442-C7CB-CE032715806E}"/>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7536FF"/>
            </a:solidFill>
            <a:ln w="47625" cap="sq" cmpd="sng">
              <a:solidFill>
                <a:srgbClr val="000000"/>
              </a:solidFill>
              <a:prstDash val="solid"/>
              <a:miter lim="8000"/>
              <a:headEnd type="none" w="sm" len="sm"/>
              <a:tailEnd type="none" w="sm" len="sm"/>
            </a:ln>
          </p:spPr>
          <p:txBody>
            <a:bodyPr/>
            <a:lstStyle/>
            <a:p>
              <a:endParaRPr lang="en-US"/>
            </a:p>
          </p:txBody>
        </p:sp>
        <p:sp>
          <p:nvSpPr>
            <p:cNvPr id="174" name="Google Shape;174;p15">
              <a:extLst>
                <a:ext uri="{FF2B5EF4-FFF2-40B4-BE49-F238E27FC236}">
                  <a16:creationId xmlns:a16="http://schemas.microsoft.com/office/drawing/2014/main" id="{3621BB00-A0E4-1484-B70A-FCC99FD6CC28}"/>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76" name="Google Shape;176;p15">
            <a:extLst>
              <a:ext uri="{FF2B5EF4-FFF2-40B4-BE49-F238E27FC236}">
                <a16:creationId xmlns:a16="http://schemas.microsoft.com/office/drawing/2014/main" id="{E3C3E533-3F6E-4CE7-C74A-05B167427391}"/>
              </a:ext>
            </a:extLst>
          </p:cNvPr>
          <p:cNvSpPr/>
          <p:nvPr/>
        </p:nvSpPr>
        <p:spPr>
          <a:xfrm>
            <a:off x="9144000" y="7220293"/>
            <a:ext cx="1648826" cy="1648826"/>
          </a:xfrm>
          <a:custGeom>
            <a:avLst/>
            <a:gdLst/>
            <a:ahLst/>
            <a:cxnLst/>
            <a:rect l="l" t="t" r="r" b="b"/>
            <a:pathLst>
              <a:path w="812800" h="812800" extrusionOk="0">
                <a:moveTo>
                  <a:pt x="0" y="0"/>
                </a:moveTo>
                <a:lnTo>
                  <a:pt x="812800" y="0"/>
                </a:lnTo>
                <a:lnTo>
                  <a:pt x="812800" y="812800"/>
                </a:lnTo>
                <a:lnTo>
                  <a:pt x="0" y="81280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178" name="Google Shape;178;p15">
            <a:extLst>
              <a:ext uri="{FF2B5EF4-FFF2-40B4-BE49-F238E27FC236}">
                <a16:creationId xmlns:a16="http://schemas.microsoft.com/office/drawing/2014/main" id="{3EBA8CBA-6C31-34AE-347A-D474D5EB9AE3}"/>
              </a:ext>
            </a:extLst>
          </p:cNvPr>
          <p:cNvSpPr txBox="1"/>
          <p:nvPr/>
        </p:nvSpPr>
        <p:spPr>
          <a:xfrm>
            <a:off x="9090624" y="1828050"/>
            <a:ext cx="17556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01.</a:t>
            </a:r>
            <a:endParaRPr/>
          </a:p>
        </p:txBody>
      </p:sp>
      <p:sp>
        <p:nvSpPr>
          <p:cNvPr id="179" name="Google Shape;179;p15">
            <a:extLst>
              <a:ext uri="{FF2B5EF4-FFF2-40B4-BE49-F238E27FC236}">
                <a16:creationId xmlns:a16="http://schemas.microsoft.com/office/drawing/2014/main" id="{643B33E8-FD3C-F746-2B46-09E66AAE3A22}"/>
              </a:ext>
            </a:extLst>
          </p:cNvPr>
          <p:cNvSpPr txBox="1"/>
          <p:nvPr/>
        </p:nvSpPr>
        <p:spPr>
          <a:xfrm>
            <a:off x="9144024" y="4618825"/>
            <a:ext cx="16488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dirty="0">
                <a:solidFill>
                  <a:srgbClr val="000000"/>
                </a:solidFill>
                <a:latin typeface="Bungee"/>
                <a:ea typeface="Bungee"/>
                <a:cs typeface="Bungee"/>
                <a:sym typeface="Bungee"/>
              </a:rPr>
              <a:t>02.</a:t>
            </a:r>
            <a:endParaRPr dirty="0"/>
          </a:p>
        </p:txBody>
      </p:sp>
      <p:sp>
        <p:nvSpPr>
          <p:cNvPr id="180" name="Google Shape;180;p15">
            <a:extLst>
              <a:ext uri="{FF2B5EF4-FFF2-40B4-BE49-F238E27FC236}">
                <a16:creationId xmlns:a16="http://schemas.microsoft.com/office/drawing/2014/main" id="{D02DB053-2B4F-0801-DCB2-BA2E92CA3AE8}"/>
              </a:ext>
            </a:extLst>
          </p:cNvPr>
          <p:cNvSpPr txBox="1"/>
          <p:nvPr/>
        </p:nvSpPr>
        <p:spPr>
          <a:xfrm>
            <a:off x="9039323" y="7496150"/>
            <a:ext cx="18582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dirty="0">
                <a:solidFill>
                  <a:srgbClr val="000000"/>
                </a:solidFill>
                <a:latin typeface="Bungee"/>
                <a:ea typeface="Bungee"/>
                <a:cs typeface="Bungee"/>
                <a:sym typeface="Bungee"/>
              </a:rPr>
              <a:t>03.</a:t>
            </a:r>
            <a:endParaRPr dirty="0"/>
          </a:p>
        </p:txBody>
      </p:sp>
    </p:spTree>
    <p:extLst>
      <p:ext uri="{BB962C8B-B14F-4D97-AF65-F5344CB8AC3E}">
        <p14:creationId xmlns:p14="http://schemas.microsoft.com/office/powerpoint/2010/main" val="1158117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29">
          <a:extLst>
            <a:ext uri="{FF2B5EF4-FFF2-40B4-BE49-F238E27FC236}">
              <a16:creationId xmlns:a16="http://schemas.microsoft.com/office/drawing/2014/main" id="{1C8B859E-F4EB-9CD5-7F99-45C8AE710FB4}"/>
            </a:ext>
          </a:extLst>
        </p:cNvPr>
        <p:cNvGrpSpPr/>
        <p:nvPr/>
      </p:nvGrpSpPr>
      <p:grpSpPr>
        <a:xfrm>
          <a:off x="0" y="0"/>
          <a:ext cx="0" cy="0"/>
          <a:chOff x="0" y="0"/>
          <a:chExt cx="0" cy="0"/>
        </a:xfrm>
      </p:grpSpPr>
      <p:sp>
        <p:nvSpPr>
          <p:cNvPr id="2" name="Google Shape;186;p16">
            <a:extLst>
              <a:ext uri="{FF2B5EF4-FFF2-40B4-BE49-F238E27FC236}">
                <a16:creationId xmlns:a16="http://schemas.microsoft.com/office/drawing/2014/main" id="{E9F002B6-4D07-0653-AF68-92971350EF9F}"/>
              </a:ext>
            </a:extLst>
          </p:cNvPr>
          <p:cNvSpPr/>
          <p:nvPr/>
        </p:nvSpPr>
        <p:spPr>
          <a:xfrm>
            <a:off x="4160333" y="1985625"/>
            <a:ext cx="11834176" cy="9082730"/>
          </a:xfrm>
          <a:custGeom>
            <a:avLst/>
            <a:gdLst/>
            <a:ahLst/>
            <a:cxnLst/>
            <a:rect l="l" t="t" r="r" b="b"/>
            <a:pathLst>
              <a:path w="11834176" h="9082730" extrusionOk="0">
                <a:moveTo>
                  <a:pt x="0" y="0"/>
                </a:moveTo>
                <a:lnTo>
                  <a:pt x="11834177" y="0"/>
                </a:lnTo>
                <a:lnTo>
                  <a:pt x="11834177" y="9082730"/>
                </a:lnTo>
                <a:lnTo>
                  <a:pt x="0" y="9082730"/>
                </a:lnTo>
                <a:lnTo>
                  <a:pt x="0" y="0"/>
                </a:lnTo>
                <a:close/>
              </a:path>
            </a:pathLst>
          </a:custGeom>
          <a:blipFill rotWithShape="1">
            <a:blip r:embed="rId3">
              <a:alphaModFix/>
            </a:blip>
            <a:stretch>
              <a:fillRect/>
            </a:stretch>
          </a:blipFill>
          <a:ln>
            <a:noFill/>
          </a:ln>
        </p:spPr>
        <p:txBody>
          <a:bodyPr/>
          <a:lstStyle/>
          <a:p>
            <a:endParaRPr lang="en-US"/>
          </a:p>
        </p:txBody>
      </p:sp>
      <p:pic>
        <p:nvPicPr>
          <p:cNvPr id="10" name="Graphic 9">
            <a:extLst>
              <a:ext uri="{FF2B5EF4-FFF2-40B4-BE49-F238E27FC236}">
                <a16:creationId xmlns:a16="http://schemas.microsoft.com/office/drawing/2014/main" id="{9F623F76-094C-49E8-FF22-1A800643A3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 y="116633"/>
            <a:ext cx="676714" cy="845893"/>
          </a:xfrm>
          <a:prstGeom prst="rect">
            <a:avLst/>
          </a:prstGeom>
        </p:spPr>
      </p:pic>
      <p:graphicFrame>
        <p:nvGraphicFramePr>
          <p:cNvPr id="149" name="Google Shape;149;p15">
            <a:extLst>
              <a:ext uri="{FF2B5EF4-FFF2-40B4-BE49-F238E27FC236}">
                <a16:creationId xmlns:a16="http://schemas.microsoft.com/office/drawing/2014/main" id="{E2CA234F-003E-6C21-FF30-510C3AE1A495}"/>
              </a:ext>
            </a:extLst>
          </p:cNvPr>
          <p:cNvGraphicFramePr/>
          <p:nvPr/>
        </p:nvGraphicFramePr>
        <p:xfrm>
          <a:off x="1228551" y="872680"/>
          <a:ext cx="15830900" cy="8541675"/>
        </p:xfrm>
        <a:graphic>
          <a:graphicData uri="http://schemas.openxmlformats.org/drawingml/2006/table">
            <a:tbl>
              <a:tblPr>
                <a:noFill/>
                <a:tableStyleId>{F2644355-D9B4-477F-8891-B85EDA3EECE8}</a:tableStyleId>
              </a:tblPr>
              <a:tblGrid>
                <a:gridCol w="8797725">
                  <a:extLst>
                    <a:ext uri="{9D8B030D-6E8A-4147-A177-3AD203B41FA5}">
                      <a16:colId xmlns:a16="http://schemas.microsoft.com/office/drawing/2014/main" val="20000"/>
                    </a:ext>
                  </a:extLst>
                </a:gridCol>
                <a:gridCol w="7033175">
                  <a:extLst>
                    <a:ext uri="{9D8B030D-6E8A-4147-A177-3AD203B41FA5}">
                      <a16:colId xmlns:a16="http://schemas.microsoft.com/office/drawing/2014/main" val="20001"/>
                    </a:ext>
                  </a:extLst>
                </a:gridCol>
              </a:tblGrid>
              <a:tr h="2847225">
                <a:tc rowSpan="3">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0E8CFE"/>
                    </a:solidFill>
                  </a:tcPr>
                </a:tc>
                <a:extLst>
                  <a:ext uri="{0D108BD9-81ED-4DB2-BD59-A6C34878D82A}">
                    <a16:rowId xmlns:a16="http://schemas.microsoft.com/office/drawing/2014/main" val="10000"/>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C418"/>
                    </a:solidFill>
                  </a:tcPr>
                </a:tc>
                <a:extLst>
                  <a:ext uri="{0D108BD9-81ED-4DB2-BD59-A6C34878D82A}">
                    <a16:rowId xmlns:a16="http://schemas.microsoft.com/office/drawing/2014/main" val="10001"/>
                  </a:ext>
                </a:extLst>
              </a:tr>
              <a:tr h="2847225">
                <a:tc vMerge="1">
                  <a:txBody>
                    <a:bodyPr/>
                    <a:lstStyle/>
                    <a:p>
                      <a:endParaRPr lang="en-US"/>
                    </a:p>
                  </a:txBody>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extLst>
                  <a:ext uri="{0D108BD9-81ED-4DB2-BD59-A6C34878D82A}">
                    <a16:rowId xmlns:a16="http://schemas.microsoft.com/office/drawing/2014/main" val="10002"/>
                  </a:ext>
                </a:extLst>
              </a:tr>
            </a:tbl>
          </a:graphicData>
        </a:graphic>
      </p:graphicFrame>
      <p:grpSp>
        <p:nvGrpSpPr>
          <p:cNvPr id="150" name="Google Shape;150;p15">
            <a:extLst>
              <a:ext uri="{FF2B5EF4-FFF2-40B4-BE49-F238E27FC236}">
                <a16:creationId xmlns:a16="http://schemas.microsoft.com/office/drawing/2014/main" id="{6DE972C0-76EE-E740-A689-2E7299E6B81C}"/>
              </a:ext>
            </a:extLst>
          </p:cNvPr>
          <p:cNvGrpSpPr/>
          <p:nvPr/>
        </p:nvGrpSpPr>
        <p:grpSpPr>
          <a:xfrm>
            <a:off x="1490159" y="6401584"/>
            <a:ext cx="8158374" cy="1304484"/>
            <a:chOff x="0" y="-47625"/>
            <a:chExt cx="3489182" cy="557903"/>
          </a:xfrm>
        </p:grpSpPr>
        <p:sp>
          <p:nvSpPr>
            <p:cNvPr id="151" name="Google Shape;151;p15">
              <a:extLst>
                <a:ext uri="{FF2B5EF4-FFF2-40B4-BE49-F238E27FC236}">
                  <a16:creationId xmlns:a16="http://schemas.microsoft.com/office/drawing/2014/main" id="{D6EF44A8-E08A-D3D3-335E-043CA752598F}"/>
                </a:ext>
              </a:extLst>
            </p:cNvPr>
            <p:cNvSpPr/>
            <p:nvPr/>
          </p:nvSpPr>
          <p:spPr>
            <a:xfrm>
              <a:off x="0" y="0"/>
              <a:ext cx="3489182" cy="510278"/>
            </a:xfrm>
            <a:custGeom>
              <a:avLst/>
              <a:gdLst/>
              <a:ahLst/>
              <a:cxnLst/>
              <a:rect l="l" t="t" r="r" b="b"/>
              <a:pathLst>
                <a:path w="3489182" h="510278" extrusionOk="0">
                  <a:moveTo>
                    <a:pt x="0" y="0"/>
                  </a:moveTo>
                  <a:lnTo>
                    <a:pt x="3489182" y="0"/>
                  </a:lnTo>
                  <a:lnTo>
                    <a:pt x="3489182" y="510278"/>
                  </a:lnTo>
                  <a:lnTo>
                    <a:pt x="0" y="510278"/>
                  </a:lnTo>
                  <a:close/>
                </a:path>
              </a:pathLst>
            </a:custGeom>
            <a:solidFill>
              <a:srgbClr val="FFC418"/>
            </a:solidFill>
            <a:ln>
              <a:noFill/>
            </a:ln>
          </p:spPr>
          <p:txBody>
            <a:bodyPr/>
            <a:lstStyle/>
            <a:p>
              <a:endParaRPr lang="en-US"/>
            </a:p>
          </p:txBody>
        </p:sp>
        <p:sp>
          <p:nvSpPr>
            <p:cNvPr id="152" name="Google Shape;152;p15">
              <a:extLst>
                <a:ext uri="{FF2B5EF4-FFF2-40B4-BE49-F238E27FC236}">
                  <a16:creationId xmlns:a16="http://schemas.microsoft.com/office/drawing/2014/main" id="{94A3C66D-1C37-EED7-8D40-08D209B7EF1F}"/>
                </a:ext>
              </a:extLst>
            </p:cNvPr>
            <p:cNvSpPr txBox="1"/>
            <p:nvPr/>
          </p:nvSpPr>
          <p:spPr>
            <a:xfrm>
              <a:off x="0" y="-47625"/>
              <a:ext cx="3489182" cy="55790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3" name="Google Shape;153;p15">
            <a:extLst>
              <a:ext uri="{FF2B5EF4-FFF2-40B4-BE49-F238E27FC236}">
                <a16:creationId xmlns:a16="http://schemas.microsoft.com/office/drawing/2014/main" id="{901EAD44-F545-D2DC-AEC4-31F604AE716E}"/>
              </a:ext>
            </a:extLst>
          </p:cNvPr>
          <p:cNvSpPr txBox="1"/>
          <p:nvPr/>
        </p:nvSpPr>
        <p:spPr>
          <a:xfrm>
            <a:off x="11502265" y="4195153"/>
            <a:ext cx="415870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LEADERSHIP </a:t>
            </a:r>
            <a:endParaRPr dirty="0"/>
          </a:p>
        </p:txBody>
      </p:sp>
      <p:sp>
        <p:nvSpPr>
          <p:cNvPr id="154" name="Google Shape;154;p15">
            <a:extLst>
              <a:ext uri="{FF2B5EF4-FFF2-40B4-BE49-F238E27FC236}">
                <a16:creationId xmlns:a16="http://schemas.microsoft.com/office/drawing/2014/main" id="{DCDB78AB-AB44-1812-81E7-973DB31E46B2}"/>
              </a:ext>
            </a:extLst>
          </p:cNvPr>
          <p:cNvSpPr txBox="1"/>
          <p:nvPr/>
        </p:nvSpPr>
        <p:spPr>
          <a:xfrm>
            <a:off x="11627125" y="5037365"/>
            <a:ext cx="3953634"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Having opportunities to teach others is critical.</a:t>
            </a:r>
            <a:endParaRPr dirty="0"/>
          </a:p>
        </p:txBody>
      </p:sp>
      <p:sp>
        <p:nvSpPr>
          <p:cNvPr id="155" name="Google Shape;155;p15">
            <a:extLst>
              <a:ext uri="{FF2B5EF4-FFF2-40B4-BE49-F238E27FC236}">
                <a16:creationId xmlns:a16="http://schemas.microsoft.com/office/drawing/2014/main" id="{1A465430-652E-DD0E-FCF1-49505342F72F}"/>
              </a:ext>
            </a:extLst>
          </p:cNvPr>
          <p:cNvSpPr txBox="1"/>
          <p:nvPr/>
        </p:nvSpPr>
        <p:spPr>
          <a:xfrm>
            <a:off x="11848370" y="1394694"/>
            <a:ext cx="3306074"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INTERVIEWING</a:t>
            </a:r>
            <a:endParaRPr dirty="0"/>
          </a:p>
        </p:txBody>
      </p:sp>
      <p:sp>
        <p:nvSpPr>
          <p:cNvPr id="156" name="Google Shape;156;p15">
            <a:extLst>
              <a:ext uri="{FF2B5EF4-FFF2-40B4-BE49-F238E27FC236}">
                <a16:creationId xmlns:a16="http://schemas.microsoft.com/office/drawing/2014/main" id="{E85911EF-6A43-B6ED-6BB6-5C42C572CC7E}"/>
              </a:ext>
            </a:extLst>
          </p:cNvPr>
          <p:cNvSpPr txBox="1"/>
          <p:nvPr/>
        </p:nvSpPr>
        <p:spPr>
          <a:xfrm>
            <a:off x="11085095" y="2242419"/>
            <a:ext cx="5229726"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I had much more confidence in moderation and question writing.</a:t>
            </a:r>
            <a:endParaRPr dirty="0"/>
          </a:p>
        </p:txBody>
      </p:sp>
      <p:sp>
        <p:nvSpPr>
          <p:cNvPr id="157" name="Google Shape;157;p15">
            <a:extLst>
              <a:ext uri="{FF2B5EF4-FFF2-40B4-BE49-F238E27FC236}">
                <a16:creationId xmlns:a16="http://schemas.microsoft.com/office/drawing/2014/main" id="{9B2C0112-7C5A-C433-6425-D7360B0293B7}"/>
              </a:ext>
            </a:extLst>
          </p:cNvPr>
          <p:cNvSpPr txBox="1"/>
          <p:nvPr/>
        </p:nvSpPr>
        <p:spPr>
          <a:xfrm>
            <a:off x="11561447" y="6939021"/>
            <a:ext cx="4277022"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KNOW THE PROCESS</a:t>
            </a:r>
            <a:endParaRPr dirty="0"/>
          </a:p>
        </p:txBody>
      </p:sp>
      <p:sp>
        <p:nvSpPr>
          <p:cNvPr id="158" name="Google Shape;158;p15">
            <a:extLst>
              <a:ext uri="{FF2B5EF4-FFF2-40B4-BE49-F238E27FC236}">
                <a16:creationId xmlns:a16="http://schemas.microsoft.com/office/drawing/2014/main" id="{33B72F56-A9F1-0A96-0A63-ED500105BB23}"/>
              </a:ext>
            </a:extLst>
          </p:cNvPr>
          <p:cNvSpPr txBox="1"/>
          <p:nvPr/>
        </p:nvSpPr>
        <p:spPr>
          <a:xfrm>
            <a:off x="11422055" y="7608740"/>
            <a:ext cx="4379949" cy="1551194"/>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dirty="0">
                <a:latin typeface="Lato"/>
                <a:ea typeface="Lato"/>
                <a:cs typeface="Lato"/>
                <a:sym typeface="Lato"/>
              </a:rPr>
              <a:t>Understanding HCD allows you to predict next steps and guide conversation</a:t>
            </a:r>
            <a:endParaRPr dirty="0"/>
          </a:p>
        </p:txBody>
      </p:sp>
      <p:sp>
        <p:nvSpPr>
          <p:cNvPr id="159" name="Google Shape;159;p15">
            <a:extLst>
              <a:ext uri="{FF2B5EF4-FFF2-40B4-BE49-F238E27FC236}">
                <a16:creationId xmlns:a16="http://schemas.microsoft.com/office/drawing/2014/main" id="{B8E8F8C8-BF9F-3B8F-2E99-892E9C8A50A7}"/>
              </a:ext>
            </a:extLst>
          </p:cNvPr>
          <p:cNvSpPr txBox="1"/>
          <p:nvPr/>
        </p:nvSpPr>
        <p:spPr>
          <a:xfrm>
            <a:off x="1490159" y="5606025"/>
            <a:ext cx="7868400" cy="27697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999" b="0" i="0" u="none" strike="noStrike" cap="none" dirty="0">
                <a:solidFill>
                  <a:srgbClr val="000000"/>
                </a:solidFill>
                <a:latin typeface="Bungee"/>
                <a:ea typeface="Bungee"/>
                <a:cs typeface="Bungee"/>
                <a:sym typeface="Bungee"/>
              </a:rPr>
              <a:t>HOW DFA HELPED</a:t>
            </a:r>
            <a:endParaRPr dirty="0"/>
          </a:p>
        </p:txBody>
      </p:sp>
      <p:grpSp>
        <p:nvGrpSpPr>
          <p:cNvPr id="160" name="Google Shape;160;p15">
            <a:extLst>
              <a:ext uri="{FF2B5EF4-FFF2-40B4-BE49-F238E27FC236}">
                <a16:creationId xmlns:a16="http://schemas.microsoft.com/office/drawing/2014/main" id="{628BFFCA-938F-98B9-A778-61E660B3EE5D}"/>
              </a:ext>
            </a:extLst>
          </p:cNvPr>
          <p:cNvGrpSpPr/>
          <p:nvPr/>
        </p:nvGrpSpPr>
        <p:grpSpPr>
          <a:xfrm>
            <a:off x="1490159" y="4369133"/>
            <a:ext cx="731505" cy="774367"/>
            <a:chOff x="0" y="-47625"/>
            <a:chExt cx="812800" cy="860425"/>
          </a:xfrm>
          <a:solidFill>
            <a:srgbClr val="0E8CFE"/>
          </a:solidFill>
        </p:grpSpPr>
        <p:sp>
          <p:nvSpPr>
            <p:cNvPr id="161" name="Google Shape;161;p15">
              <a:extLst>
                <a:ext uri="{FF2B5EF4-FFF2-40B4-BE49-F238E27FC236}">
                  <a16:creationId xmlns:a16="http://schemas.microsoft.com/office/drawing/2014/main" id="{4131E989-6511-0E12-5255-98646847B0EE}"/>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2" name="Google Shape;162;p15">
              <a:extLst>
                <a:ext uri="{FF2B5EF4-FFF2-40B4-BE49-F238E27FC236}">
                  <a16:creationId xmlns:a16="http://schemas.microsoft.com/office/drawing/2014/main" id="{6AC5178C-F9B6-5B14-905F-CD30EC8EA0E3}"/>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3" name="Google Shape;163;p15">
            <a:extLst>
              <a:ext uri="{FF2B5EF4-FFF2-40B4-BE49-F238E27FC236}">
                <a16:creationId xmlns:a16="http://schemas.microsoft.com/office/drawing/2014/main" id="{E17544A5-2A16-6E53-2C6C-025311259940}"/>
              </a:ext>
            </a:extLst>
          </p:cNvPr>
          <p:cNvGrpSpPr/>
          <p:nvPr/>
        </p:nvGrpSpPr>
        <p:grpSpPr>
          <a:xfrm>
            <a:off x="2698107" y="4369133"/>
            <a:ext cx="731505" cy="774367"/>
            <a:chOff x="0" y="-47625"/>
            <a:chExt cx="812800" cy="860425"/>
          </a:xfrm>
          <a:solidFill>
            <a:srgbClr val="0E8CFE"/>
          </a:solidFill>
        </p:grpSpPr>
        <p:sp>
          <p:nvSpPr>
            <p:cNvPr id="164" name="Google Shape;164;p15">
              <a:extLst>
                <a:ext uri="{FF2B5EF4-FFF2-40B4-BE49-F238E27FC236}">
                  <a16:creationId xmlns:a16="http://schemas.microsoft.com/office/drawing/2014/main" id="{974E5BAA-9051-3473-665F-FA8DA55DA8C1}"/>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5" name="Google Shape;165;p15">
              <a:extLst>
                <a:ext uri="{FF2B5EF4-FFF2-40B4-BE49-F238E27FC236}">
                  <a16:creationId xmlns:a16="http://schemas.microsoft.com/office/drawing/2014/main" id="{D460B7F4-E750-9478-D14D-FF463DC4B979}"/>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6" name="Google Shape;166;p15">
            <a:extLst>
              <a:ext uri="{FF2B5EF4-FFF2-40B4-BE49-F238E27FC236}">
                <a16:creationId xmlns:a16="http://schemas.microsoft.com/office/drawing/2014/main" id="{D64F9521-7FE5-7E75-12D5-C67B92D5AF78}"/>
              </a:ext>
            </a:extLst>
          </p:cNvPr>
          <p:cNvGrpSpPr/>
          <p:nvPr/>
        </p:nvGrpSpPr>
        <p:grpSpPr>
          <a:xfrm>
            <a:off x="3906055" y="4369133"/>
            <a:ext cx="731505" cy="774367"/>
            <a:chOff x="0" y="-47625"/>
            <a:chExt cx="812800" cy="860425"/>
          </a:xfrm>
          <a:solidFill>
            <a:srgbClr val="0E8CFE"/>
          </a:solidFill>
        </p:grpSpPr>
        <p:sp>
          <p:nvSpPr>
            <p:cNvPr id="167" name="Google Shape;167;p15">
              <a:extLst>
                <a:ext uri="{FF2B5EF4-FFF2-40B4-BE49-F238E27FC236}">
                  <a16:creationId xmlns:a16="http://schemas.microsoft.com/office/drawing/2014/main" id="{FD7760E0-EC05-01E2-F25F-FAB3714857A0}"/>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grpFill/>
            <a:ln>
              <a:noFill/>
            </a:ln>
          </p:spPr>
          <p:txBody>
            <a:bodyPr/>
            <a:lstStyle/>
            <a:p>
              <a:endParaRPr lang="en-US"/>
            </a:p>
          </p:txBody>
        </p:sp>
        <p:sp>
          <p:nvSpPr>
            <p:cNvPr id="168" name="Google Shape;168;p15">
              <a:extLst>
                <a:ext uri="{FF2B5EF4-FFF2-40B4-BE49-F238E27FC236}">
                  <a16:creationId xmlns:a16="http://schemas.microsoft.com/office/drawing/2014/main" id="{1989211C-86BA-1BB7-E968-E5049BC49006}"/>
                </a:ext>
              </a:extLst>
            </p:cNvPr>
            <p:cNvSpPr txBox="1"/>
            <p:nvPr/>
          </p:nvSpPr>
          <p:spPr>
            <a:xfrm>
              <a:off x="0" y="-47625"/>
              <a:ext cx="812800" cy="860425"/>
            </a:xfrm>
            <a:prstGeom prst="rect">
              <a:avLst/>
            </a:prstGeom>
            <a:grp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9" name="Google Shape;169;p15">
            <a:extLst>
              <a:ext uri="{FF2B5EF4-FFF2-40B4-BE49-F238E27FC236}">
                <a16:creationId xmlns:a16="http://schemas.microsoft.com/office/drawing/2014/main" id="{211182E4-443C-F4C2-1DD7-33C6496656AA}"/>
              </a:ext>
            </a:extLst>
          </p:cNvPr>
          <p:cNvGrpSpPr/>
          <p:nvPr/>
        </p:nvGrpSpPr>
        <p:grpSpPr>
          <a:xfrm>
            <a:off x="9144000" y="1369020"/>
            <a:ext cx="1648826" cy="1745437"/>
            <a:chOff x="0" y="-47625"/>
            <a:chExt cx="812800" cy="860425"/>
          </a:xfrm>
        </p:grpSpPr>
        <p:sp>
          <p:nvSpPr>
            <p:cNvPr id="170" name="Google Shape;170;p15">
              <a:extLst>
                <a:ext uri="{FF2B5EF4-FFF2-40B4-BE49-F238E27FC236}">
                  <a16:creationId xmlns:a16="http://schemas.microsoft.com/office/drawing/2014/main" id="{A27FB407-1111-0EA3-304D-668BCB486882}"/>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B35EFF"/>
            </a:solidFill>
            <a:ln w="47625" cap="sq" cmpd="sng">
              <a:solidFill>
                <a:srgbClr val="000000"/>
              </a:solidFill>
              <a:prstDash val="solid"/>
              <a:miter lim="8000"/>
              <a:headEnd type="none" w="sm" len="sm"/>
              <a:tailEnd type="none" w="sm" len="sm"/>
            </a:ln>
          </p:spPr>
          <p:txBody>
            <a:bodyPr/>
            <a:lstStyle/>
            <a:p>
              <a:endParaRPr lang="en-US"/>
            </a:p>
          </p:txBody>
        </p:sp>
        <p:sp>
          <p:nvSpPr>
            <p:cNvPr id="171" name="Google Shape;171;p15">
              <a:extLst>
                <a:ext uri="{FF2B5EF4-FFF2-40B4-BE49-F238E27FC236}">
                  <a16:creationId xmlns:a16="http://schemas.microsoft.com/office/drawing/2014/main" id="{772038A3-2D05-422A-F965-E337DC913563}"/>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2" name="Google Shape;172;p15">
            <a:extLst>
              <a:ext uri="{FF2B5EF4-FFF2-40B4-BE49-F238E27FC236}">
                <a16:creationId xmlns:a16="http://schemas.microsoft.com/office/drawing/2014/main" id="{452C53C7-AF92-B23D-6356-1B264C3D1379}"/>
              </a:ext>
            </a:extLst>
          </p:cNvPr>
          <p:cNvGrpSpPr/>
          <p:nvPr/>
        </p:nvGrpSpPr>
        <p:grpSpPr>
          <a:xfrm>
            <a:off x="9144000" y="4222475"/>
            <a:ext cx="1648846" cy="1745458"/>
            <a:chOff x="0" y="-47625"/>
            <a:chExt cx="812800" cy="860425"/>
          </a:xfrm>
        </p:grpSpPr>
        <p:sp>
          <p:nvSpPr>
            <p:cNvPr id="173" name="Google Shape;173;p15">
              <a:extLst>
                <a:ext uri="{FF2B5EF4-FFF2-40B4-BE49-F238E27FC236}">
                  <a16:creationId xmlns:a16="http://schemas.microsoft.com/office/drawing/2014/main" id="{2DF90A99-306B-4B22-4D3B-057FCF0B9779}"/>
                </a:ext>
              </a:extLst>
            </p:cNvPr>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7536FF"/>
            </a:solidFill>
            <a:ln w="47625" cap="sq" cmpd="sng">
              <a:solidFill>
                <a:srgbClr val="000000"/>
              </a:solidFill>
              <a:prstDash val="solid"/>
              <a:miter lim="8000"/>
              <a:headEnd type="none" w="sm" len="sm"/>
              <a:tailEnd type="none" w="sm" len="sm"/>
            </a:ln>
          </p:spPr>
          <p:txBody>
            <a:bodyPr/>
            <a:lstStyle/>
            <a:p>
              <a:endParaRPr lang="en-US"/>
            </a:p>
          </p:txBody>
        </p:sp>
        <p:sp>
          <p:nvSpPr>
            <p:cNvPr id="174" name="Google Shape;174;p15">
              <a:extLst>
                <a:ext uri="{FF2B5EF4-FFF2-40B4-BE49-F238E27FC236}">
                  <a16:creationId xmlns:a16="http://schemas.microsoft.com/office/drawing/2014/main" id="{76FB6F5C-C175-5902-D7BF-E48D1602869B}"/>
                </a:ext>
              </a:extLst>
            </p:cNvPr>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6" name="Google Shape;176;p15">
            <a:extLst>
              <a:ext uri="{FF2B5EF4-FFF2-40B4-BE49-F238E27FC236}">
                <a16:creationId xmlns:a16="http://schemas.microsoft.com/office/drawing/2014/main" id="{CED5A7C4-19DC-FF5A-7FB5-0837D5A09608}"/>
              </a:ext>
            </a:extLst>
          </p:cNvPr>
          <p:cNvSpPr/>
          <p:nvPr/>
        </p:nvSpPr>
        <p:spPr>
          <a:xfrm>
            <a:off x="9144000" y="7220293"/>
            <a:ext cx="1648826" cy="1648827"/>
          </a:xfrm>
          <a:custGeom>
            <a:avLst/>
            <a:gdLst/>
            <a:ahLst/>
            <a:cxnLst/>
            <a:rect l="l" t="t" r="r" b="b"/>
            <a:pathLst>
              <a:path w="812800" h="812800" extrusionOk="0">
                <a:moveTo>
                  <a:pt x="0" y="0"/>
                </a:moveTo>
                <a:lnTo>
                  <a:pt x="812800" y="0"/>
                </a:lnTo>
                <a:lnTo>
                  <a:pt x="812800" y="812800"/>
                </a:lnTo>
                <a:lnTo>
                  <a:pt x="0" y="812800"/>
                </a:lnTo>
                <a:close/>
              </a:path>
            </a:pathLst>
          </a:custGeom>
          <a:solidFill>
            <a:srgbClr val="0E8CFE"/>
          </a:solidFill>
          <a:ln w="47625" cap="sq" cmpd="sng">
            <a:solidFill>
              <a:srgbClr val="000000"/>
            </a:solidFill>
            <a:prstDash val="solid"/>
            <a:miter lim="8000"/>
            <a:headEnd type="none" w="sm" len="sm"/>
            <a:tailEnd type="none" w="sm" len="sm"/>
          </a:ln>
        </p:spPr>
        <p:txBody>
          <a:bodyPr/>
          <a:lstStyle/>
          <a:p>
            <a:endParaRPr lang="en-US"/>
          </a:p>
        </p:txBody>
      </p:sp>
      <p:sp>
        <p:nvSpPr>
          <p:cNvPr id="178" name="Google Shape;178;p15">
            <a:extLst>
              <a:ext uri="{FF2B5EF4-FFF2-40B4-BE49-F238E27FC236}">
                <a16:creationId xmlns:a16="http://schemas.microsoft.com/office/drawing/2014/main" id="{E8A0625F-807C-CD38-2A58-7F0CD27EC73D}"/>
              </a:ext>
            </a:extLst>
          </p:cNvPr>
          <p:cNvSpPr txBox="1"/>
          <p:nvPr/>
        </p:nvSpPr>
        <p:spPr>
          <a:xfrm>
            <a:off x="9090624" y="1828050"/>
            <a:ext cx="17556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01.</a:t>
            </a:r>
            <a:endParaRPr/>
          </a:p>
        </p:txBody>
      </p:sp>
      <p:sp>
        <p:nvSpPr>
          <p:cNvPr id="179" name="Google Shape;179;p15">
            <a:extLst>
              <a:ext uri="{FF2B5EF4-FFF2-40B4-BE49-F238E27FC236}">
                <a16:creationId xmlns:a16="http://schemas.microsoft.com/office/drawing/2014/main" id="{F40D3B04-3D4C-4378-E2F2-0CD0081870D0}"/>
              </a:ext>
            </a:extLst>
          </p:cNvPr>
          <p:cNvSpPr txBox="1"/>
          <p:nvPr/>
        </p:nvSpPr>
        <p:spPr>
          <a:xfrm>
            <a:off x="9144024" y="4618825"/>
            <a:ext cx="16488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a:solidFill>
                  <a:srgbClr val="000000"/>
                </a:solidFill>
                <a:latin typeface="Bungee"/>
                <a:ea typeface="Bungee"/>
                <a:cs typeface="Bungee"/>
                <a:sym typeface="Bungee"/>
              </a:rPr>
              <a:t>02.</a:t>
            </a:r>
            <a:endParaRPr/>
          </a:p>
        </p:txBody>
      </p:sp>
      <p:sp>
        <p:nvSpPr>
          <p:cNvPr id="180" name="Google Shape;180;p15">
            <a:extLst>
              <a:ext uri="{FF2B5EF4-FFF2-40B4-BE49-F238E27FC236}">
                <a16:creationId xmlns:a16="http://schemas.microsoft.com/office/drawing/2014/main" id="{CDF24E6E-793A-00D6-5CE1-0388B8C21D1F}"/>
              </a:ext>
            </a:extLst>
          </p:cNvPr>
          <p:cNvSpPr txBox="1"/>
          <p:nvPr/>
        </p:nvSpPr>
        <p:spPr>
          <a:xfrm>
            <a:off x="9039323" y="7496150"/>
            <a:ext cx="1858200" cy="10005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6500" b="0" i="0" u="none" strike="noStrike" cap="none" dirty="0">
                <a:solidFill>
                  <a:srgbClr val="000000"/>
                </a:solidFill>
                <a:latin typeface="Bungee"/>
                <a:ea typeface="Bungee"/>
                <a:cs typeface="Bungee"/>
                <a:sym typeface="Bungee"/>
              </a:rPr>
              <a:t>03.</a:t>
            </a:r>
            <a:endParaRPr dirty="0"/>
          </a:p>
        </p:txBody>
      </p:sp>
    </p:spTree>
    <p:extLst>
      <p:ext uri="{BB962C8B-B14F-4D97-AF65-F5344CB8AC3E}">
        <p14:creationId xmlns:p14="http://schemas.microsoft.com/office/powerpoint/2010/main" val="3488289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357"/>
        <p:cNvGrpSpPr/>
        <p:nvPr/>
      </p:nvGrpSpPr>
      <p:grpSpPr>
        <a:xfrm>
          <a:off x="0" y="0"/>
          <a:ext cx="0" cy="0"/>
          <a:chOff x="0" y="0"/>
          <a:chExt cx="0" cy="0"/>
        </a:xfrm>
      </p:grpSpPr>
      <p:sp>
        <p:nvSpPr>
          <p:cNvPr id="358" name="Google Shape;358;p21"/>
          <p:cNvSpPr/>
          <p:nvPr/>
        </p:nvSpPr>
        <p:spPr>
          <a:xfrm rot="10800000">
            <a:off x="-5226589" y="4178322"/>
            <a:ext cx="10453179" cy="10453179"/>
          </a:xfrm>
          <a:custGeom>
            <a:avLst/>
            <a:gdLst/>
            <a:ahLst/>
            <a:cxnLst/>
            <a:rect l="l" t="t" r="r" b="b"/>
            <a:pathLst>
              <a:path w="10453179" h="10453179" extrusionOk="0">
                <a:moveTo>
                  <a:pt x="10453178" y="10453178"/>
                </a:moveTo>
                <a:lnTo>
                  <a:pt x="0" y="10453178"/>
                </a:lnTo>
                <a:lnTo>
                  <a:pt x="0" y="0"/>
                </a:lnTo>
                <a:lnTo>
                  <a:pt x="10453178" y="0"/>
                </a:lnTo>
                <a:lnTo>
                  <a:pt x="10453178" y="10453178"/>
                </a:lnTo>
                <a:close/>
              </a:path>
            </a:pathLst>
          </a:custGeom>
          <a:blipFill rotWithShape="1">
            <a:blip r:embed="rId3">
              <a:alphaModFix/>
            </a:blip>
            <a:stretch>
              <a:fillRect/>
            </a:stretch>
          </a:blipFill>
          <a:ln>
            <a:noFill/>
          </a:ln>
        </p:spPr>
        <p:txBody>
          <a:bodyPr/>
          <a:lstStyle/>
          <a:p>
            <a:endParaRPr lang="en-US"/>
          </a:p>
        </p:txBody>
      </p:sp>
      <p:grpSp>
        <p:nvGrpSpPr>
          <p:cNvPr id="359" name="Google Shape;359;p21"/>
          <p:cNvGrpSpPr/>
          <p:nvPr/>
        </p:nvGrpSpPr>
        <p:grpSpPr>
          <a:xfrm>
            <a:off x="12938480" y="-1988920"/>
            <a:ext cx="7285044" cy="7285044"/>
            <a:chOff x="0" y="0"/>
            <a:chExt cx="812800" cy="812800"/>
          </a:xfrm>
        </p:grpSpPr>
        <p:sp>
          <p:nvSpPr>
            <p:cNvPr id="360" name="Google Shape;360;p2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62" name="Google Shape;362;p21"/>
          <p:cNvGrpSpPr/>
          <p:nvPr/>
        </p:nvGrpSpPr>
        <p:grpSpPr>
          <a:xfrm rot="-5400000">
            <a:off x="14243331" y="5027456"/>
            <a:ext cx="5368861" cy="2249836"/>
            <a:chOff x="0" y="0"/>
            <a:chExt cx="7158481" cy="2999782"/>
          </a:xfrm>
        </p:grpSpPr>
        <p:sp>
          <p:nvSpPr>
            <p:cNvPr id="363" name="Google Shape;363;p21"/>
            <p:cNvSpPr/>
            <p:nvPr/>
          </p:nvSpPr>
          <p:spPr>
            <a:xfrm>
              <a:off x="0" y="2096024"/>
              <a:ext cx="7158481" cy="903758"/>
            </a:xfrm>
            <a:custGeom>
              <a:avLst/>
              <a:gdLst/>
              <a:ahLst/>
              <a:cxnLst/>
              <a:rect l="l" t="t" r="r" b="b"/>
              <a:pathLst>
                <a:path w="7158481" h="903758" extrusionOk="0">
                  <a:moveTo>
                    <a:pt x="0" y="0"/>
                  </a:moveTo>
                  <a:lnTo>
                    <a:pt x="7158481" y="0"/>
                  </a:lnTo>
                  <a:lnTo>
                    <a:pt x="7158481" y="903759"/>
                  </a:lnTo>
                  <a:lnTo>
                    <a:pt x="0" y="903759"/>
                  </a:lnTo>
                  <a:lnTo>
                    <a:pt x="0" y="0"/>
                  </a:lnTo>
                  <a:close/>
                </a:path>
              </a:pathLst>
            </a:custGeom>
            <a:blipFill rotWithShape="1">
              <a:blip r:embed="rId4">
                <a:alphaModFix/>
              </a:blip>
              <a:stretch>
                <a:fillRect/>
              </a:stretch>
            </a:blipFill>
            <a:ln>
              <a:noFill/>
            </a:ln>
          </p:spPr>
          <p:txBody>
            <a:bodyPr/>
            <a:lstStyle/>
            <a:p>
              <a:endParaRPr lang="en-US"/>
            </a:p>
          </p:txBody>
        </p:sp>
        <p:sp>
          <p:nvSpPr>
            <p:cNvPr id="364" name="Google Shape;364;p21"/>
            <p:cNvSpPr/>
            <p:nvPr/>
          </p:nvSpPr>
          <p:spPr>
            <a:xfrm>
              <a:off x="0" y="1048012"/>
              <a:ext cx="7158481" cy="903758"/>
            </a:xfrm>
            <a:custGeom>
              <a:avLst/>
              <a:gdLst/>
              <a:ahLst/>
              <a:cxnLst/>
              <a:rect l="l" t="t" r="r" b="b"/>
              <a:pathLst>
                <a:path w="7158481" h="903758" extrusionOk="0">
                  <a:moveTo>
                    <a:pt x="0" y="0"/>
                  </a:moveTo>
                  <a:lnTo>
                    <a:pt x="7158481" y="0"/>
                  </a:lnTo>
                  <a:lnTo>
                    <a:pt x="7158481" y="903758"/>
                  </a:lnTo>
                  <a:lnTo>
                    <a:pt x="0" y="903758"/>
                  </a:lnTo>
                  <a:lnTo>
                    <a:pt x="0" y="0"/>
                  </a:lnTo>
                  <a:close/>
                </a:path>
              </a:pathLst>
            </a:custGeom>
            <a:blipFill rotWithShape="1">
              <a:blip r:embed="rId4">
                <a:alphaModFix/>
              </a:blip>
              <a:stretch>
                <a:fillRect/>
              </a:stretch>
            </a:blipFill>
            <a:ln>
              <a:noFill/>
            </a:ln>
          </p:spPr>
          <p:txBody>
            <a:bodyPr/>
            <a:lstStyle/>
            <a:p>
              <a:endParaRPr lang="en-US"/>
            </a:p>
          </p:txBody>
        </p:sp>
        <p:sp>
          <p:nvSpPr>
            <p:cNvPr id="365" name="Google Shape;365;p21"/>
            <p:cNvSpPr/>
            <p:nvPr/>
          </p:nvSpPr>
          <p:spPr>
            <a:xfrm>
              <a:off x="0" y="0"/>
              <a:ext cx="7158481" cy="903758"/>
            </a:xfrm>
            <a:custGeom>
              <a:avLst/>
              <a:gdLst/>
              <a:ahLst/>
              <a:cxnLst/>
              <a:rect l="l" t="t" r="r" b="b"/>
              <a:pathLst>
                <a:path w="7158481" h="903758" extrusionOk="0">
                  <a:moveTo>
                    <a:pt x="0" y="0"/>
                  </a:moveTo>
                  <a:lnTo>
                    <a:pt x="7158481" y="0"/>
                  </a:lnTo>
                  <a:lnTo>
                    <a:pt x="7158481" y="903758"/>
                  </a:lnTo>
                  <a:lnTo>
                    <a:pt x="0" y="903758"/>
                  </a:lnTo>
                  <a:lnTo>
                    <a:pt x="0" y="0"/>
                  </a:lnTo>
                  <a:close/>
                </a:path>
              </a:pathLst>
            </a:custGeom>
            <a:blipFill rotWithShape="1">
              <a:blip r:embed="rId4">
                <a:alphaModFix/>
              </a:blip>
              <a:stretch>
                <a:fillRect/>
              </a:stretch>
            </a:blipFill>
            <a:ln>
              <a:noFill/>
            </a:ln>
          </p:spPr>
          <p:txBody>
            <a:bodyPr/>
            <a:lstStyle/>
            <a:p>
              <a:endParaRPr lang="en-US"/>
            </a:p>
          </p:txBody>
        </p:sp>
      </p:grpSp>
      <p:graphicFrame>
        <p:nvGraphicFramePr>
          <p:cNvPr id="370" name="Google Shape;370;p21"/>
          <p:cNvGraphicFramePr/>
          <p:nvPr>
            <p:extLst>
              <p:ext uri="{D42A27DB-BD31-4B8C-83A1-F6EECF244321}">
                <p14:modId xmlns:p14="http://schemas.microsoft.com/office/powerpoint/2010/main" val="3510598432"/>
              </p:ext>
            </p:extLst>
          </p:nvPr>
        </p:nvGraphicFramePr>
        <p:xfrm>
          <a:off x="1360250" y="1450195"/>
          <a:ext cx="15567500" cy="7386600"/>
        </p:xfrm>
        <a:graphic>
          <a:graphicData uri="http://schemas.openxmlformats.org/drawingml/2006/table">
            <a:tbl>
              <a:tblPr>
                <a:noFill/>
                <a:tableStyleId>{F2644355-D9B4-477F-8891-B85EDA3EECE8}</a:tableStyleId>
              </a:tblPr>
              <a:tblGrid>
                <a:gridCol w="7783750">
                  <a:extLst>
                    <a:ext uri="{9D8B030D-6E8A-4147-A177-3AD203B41FA5}">
                      <a16:colId xmlns:a16="http://schemas.microsoft.com/office/drawing/2014/main" val="20000"/>
                    </a:ext>
                  </a:extLst>
                </a:gridCol>
                <a:gridCol w="7783750">
                  <a:extLst>
                    <a:ext uri="{9D8B030D-6E8A-4147-A177-3AD203B41FA5}">
                      <a16:colId xmlns:a16="http://schemas.microsoft.com/office/drawing/2014/main" val="20001"/>
                    </a:ext>
                  </a:extLst>
                </a:gridCol>
              </a:tblGrid>
              <a:tr h="2165800">
                <a:tc gridSpan="2">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FFFF"/>
                    </a:solidFill>
                  </a:tcPr>
                </a:tc>
                <a:tc hMerge="1">
                  <a:txBody>
                    <a:bodyPr/>
                    <a:lstStyle/>
                    <a:p>
                      <a:endParaRPr lang="en-US"/>
                    </a:p>
                  </a:txBody>
                  <a:tcPr/>
                </a:tc>
                <a:extLst>
                  <a:ext uri="{0D108BD9-81ED-4DB2-BD59-A6C34878D82A}">
                    <a16:rowId xmlns:a16="http://schemas.microsoft.com/office/drawing/2014/main" val="10000"/>
                  </a:ext>
                </a:extLst>
              </a:tr>
              <a:tr h="2610400">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B35EFF"/>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0E8CFE"/>
                    </a:solidFill>
                  </a:tcPr>
                </a:tc>
                <a:extLst>
                  <a:ext uri="{0D108BD9-81ED-4DB2-BD59-A6C34878D82A}">
                    <a16:rowId xmlns:a16="http://schemas.microsoft.com/office/drawing/2014/main" val="10001"/>
                  </a:ext>
                </a:extLst>
              </a:tr>
              <a:tr h="2610400">
                <a:tc>
                  <a:txBody>
                    <a:bodyPr/>
                    <a:lstStyle/>
                    <a:p>
                      <a:pPr marL="0" marR="0" lvl="0" indent="0" algn="ctr" rtl="0">
                        <a:lnSpc>
                          <a:spcPct val="185454"/>
                        </a:lnSpc>
                        <a:spcBef>
                          <a:spcPts val="0"/>
                        </a:spcBef>
                        <a:spcAft>
                          <a:spcPts val="0"/>
                        </a:spcAft>
                        <a:buNone/>
                      </a:pPr>
                      <a:endParaRPr sz="1100" u="none" strike="noStrike" cap="none"/>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FFC418"/>
                    </a:solidFill>
                  </a:tcPr>
                </a:tc>
                <a:tc>
                  <a:txBody>
                    <a:bodyPr/>
                    <a:lstStyle/>
                    <a:p>
                      <a:pPr marL="0" marR="0" lvl="0" indent="0" algn="ctr" rtl="0">
                        <a:lnSpc>
                          <a:spcPct val="185454"/>
                        </a:lnSpc>
                        <a:spcBef>
                          <a:spcPts val="0"/>
                        </a:spcBef>
                        <a:spcAft>
                          <a:spcPts val="0"/>
                        </a:spcAft>
                        <a:buNone/>
                      </a:pPr>
                      <a:endParaRPr sz="1100" u="none" strike="noStrike" cap="none" dirty="0"/>
                    </a:p>
                  </a:txBody>
                  <a:tcPr marL="190500" marR="190500" marT="190500" marB="190500" anchor="ctr">
                    <a:lnL w="47625" cap="flat" cmpd="sng">
                      <a:solidFill>
                        <a:srgbClr val="000000"/>
                      </a:solidFill>
                      <a:prstDash val="solid"/>
                      <a:round/>
                      <a:headEnd type="none" w="sm" len="sm"/>
                      <a:tailEnd type="none" w="sm" len="sm"/>
                    </a:lnL>
                    <a:lnR w="47625" cap="flat" cmpd="sng">
                      <a:solidFill>
                        <a:srgbClr val="000000"/>
                      </a:solidFill>
                      <a:prstDash val="solid"/>
                      <a:round/>
                      <a:headEnd type="none" w="sm" len="sm"/>
                      <a:tailEnd type="none" w="sm" len="sm"/>
                    </a:lnR>
                    <a:lnT w="47625" cap="flat" cmpd="sng">
                      <a:solidFill>
                        <a:srgbClr val="000000"/>
                      </a:solidFill>
                      <a:prstDash val="solid"/>
                      <a:round/>
                      <a:headEnd type="none" w="sm" len="sm"/>
                      <a:tailEnd type="none" w="sm" len="sm"/>
                    </a:lnT>
                    <a:lnB w="47625" cap="flat" cmpd="sng">
                      <a:solidFill>
                        <a:srgbClr val="000000"/>
                      </a:solidFill>
                      <a:prstDash val="solid"/>
                      <a:round/>
                      <a:headEnd type="none" w="sm" len="sm"/>
                      <a:tailEnd type="none" w="sm" len="sm"/>
                    </a:lnB>
                    <a:solidFill>
                      <a:srgbClr val="7536FF"/>
                    </a:solidFill>
                  </a:tcPr>
                </a:tc>
                <a:extLst>
                  <a:ext uri="{0D108BD9-81ED-4DB2-BD59-A6C34878D82A}">
                    <a16:rowId xmlns:a16="http://schemas.microsoft.com/office/drawing/2014/main" val="10002"/>
                  </a:ext>
                </a:extLst>
              </a:tr>
            </a:tbl>
          </a:graphicData>
        </a:graphic>
      </p:graphicFrame>
      <p:sp>
        <p:nvSpPr>
          <p:cNvPr id="371" name="Google Shape;371;p21"/>
          <p:cNvSpPr txBox="1"/>
          <p:nvPr/>
        </p:nvSpPr>
        <p:spPr>
          <a:xfrm>
            <a:off x="2338300" y="1876415"/>
            <a:ext cx="13611300" cy="166199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9000" b="0" i="0" u="none" strike="noStrike" cap="none" dirty="0">
                <a:solidFill>
                  <a:srgbClr val="000000"/>
                </a:solidFill>
                <a:latin typeface="Bungee"/>
                <a:ea typeface="Bungee"/>
                <a:cs typeface="Bungee"/>
                <a:sym typeface="Bungee"/>
              </a:rPr>
              <a:t>SKILL WRAP-UP</a:t>
            </a:r>
            <a:endParaRPr dirty="0"/>
          </a:p>
        </p:txBody>
      </p:sp>
      <p:sp>
        <p:nvSpPr>
          <p:cNvPr id="372" name="Google Shape;372;p21"/>
          <p:cNvSpPr txBox="1"/>
          <p:nvPr/>
        </p:nvSpPr>
        <p:spPr>
          <a:xfrm>
            <a:off x="3171118" y="4168797"/>
            <a:ext cx="3870752"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DOCUMENTATION</a:t>
            </a:r>
            <a:endParaRPr dirty="0"/>
          </a:p>
        </p:txBody>
      </p:sp>
      <p:sp>
        <p:nvSpPr>
          <p:cNvPr id="373" name="Google Shape;373;p21"/>
          <p:cNvSpPr txBox="1"/>
          <p:nvPr/>
        </p:nvSpPr>
        <p:spPr>
          <a:xfrm>
            <a:off x="3171118" y="4859878"/>
            <a:ext cx="3870752" cy="824865"/>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Elaborate on what you want to discuss. </a:t>
            </a:r>
            <a:endParaRPr dirty="0"/>
          </a:p>
        </p:txBody>
      </p:sp>
      <p:sp>
        <p:nvSpPr>
          <p:cNvPr id="374" name="Google Shape;374;p21"/>
          <p:cNvSpPr txBox="1"/>
          <p:nvPr/>
        </p:nvSpPr>
        <p:spPr>
          <a:xfrm>
            <a:off x="10300068" y="4168797"/>
            <a:ext cx="5570358"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KNOW YOUR STRENGTHS</a:t>
            </a:r>
            <a:endParaRPr dirty="0"/>
          </a:p>
        </p:txBody>
      </p:sp>
      <p:sp>
        <p:nvSpPr>
          <p:cNvPr id="375" name="Google Shape;375;p21"/>
          <p:cNvSpPr txBox="1"/>
          <p:nvPr/>
        </p:nvSpPr>
        <p:spPr>
          <a:xfrm>
            <a:off x="10740060" y="4859878"/>
            <a:ext cx="4690374"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Then emphasize them! And continue to work on the others.</a:t>
            </a:r>
            <a:endParaRPr dirty="0"/>
          </a:p>
        </p:txBody>
      </p:sp>
      <p:sp>
        <p:nvSpPr>
          <p:cNvPr id="376" name="Google Shape;376;p21"/>
          <p:cNvSpPr txBox="1"/>
          <p:nvPr/>
        </p:nvSpPr>
        <p:spPr>
          <a:xfrm>
            <a:off x="2791755" y="6743460"/>
            <a:ext cx="4747103"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BE MULTIDISCIPLINARY</a:t>
            </a:r>
            <a:endParaRPr dirty="0"/>
          </a:p>
        </p:txBody>
      </p:sp>
      <p:sp>
        <p:nvSpPr>
          <p:cNvPr id="377" name="Google Shape;377;p21"/>
          <p:cNvSpPr txBox="1"/>
          <p:nvPr/>
        </p:nvSpPr>
        <p:spPr>
          <a:xfrm>
            <a:off x="11142028" y="6721408"/>
            <a:ext cx="4032753" cy="59093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3200" b="1" i="0" u="none" strike="noStrike" cap="none" dirty="0">
                <a:solidFill>
                  <a:srgbClr val="000000"/>
                </a:solidFill>
                <a:latin typeface="Lato"/>
                <a:ea typeface="Lato"/>
                <a:cs typeface="Lato"/>
                <a:sym typeface="Lato"/>
              </a:rPr>
              <a:t>ASK QUESTIONS</a:t>
            </a:r>
            <a:endParaRPr dirty="0"/>
          </a:p>
        </p:txBody>
      </p:sp>
      <p:sp>
        <p:nvSpPr>
          <p:cNvPr id="378" name="Google Shape;378;p21"/>
          <p:cNvSpPr txBox="1"/>
          <p:nvPr/>
        </p:nvSpPr>
        <p:spPr>
          <a:xfrm>
            <a:off x="3171118" y="7418287"/>
            <a:ext cx="3980117"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Understand the process from many points of view.</a:t>
            </a:r>
            <a:endParaRPr dirty="0"/>
          </a:p>
        </p:txBody>
      </p:sp>
      <p:sp>
        <p:nvSpPr>
          <p:cNvPr id="379" name="Google Shape;379;p21"/>
          <p:cNvSpPr txBox="1"/>
          <p:nvPr/>
        </p:nvSpPr>
        <p:spPr>
          <a:xfrm>
            <a:off x="10954564" y="7376456"/>
            <a:ext cx="4407680" cy="1034129"/>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dirty="0">
                <a:solidFill>
                  <a:srgbClr val="000000"/>
                </a:solidFill>
                <a:latin typeface="Lato"/>
                <a:ea typeface="Lato"/>
                <a:cs typeface="Lato"/>
                <a:sym typeface="Lato"/>
              </a:rPr>
              <a:t>Get critiques, get advice, and talk to people in your network.</a:t>
            </a:r>
            <a:endParaRPr dirty="0"/>
          </a:p>
        </p:txBody>
      </p:sp>
      <p:pic>
        <p:nvPicPr>
          <p:cNvPr id="2" name="Graphic 1">
            <a:extLst>
              <a:ext uri="{FF2B5EF4-FFF2-40B4-BE49-F238E27FC236}">
                <a16:creationId xmlns:a16="http://schemas.microsoft.com/office/drawing/2014/main" id="{5923F156-CA97-5B14-630D-12574BDD490A}"/>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18260"/>
          <a:stretch/>
        </p:blipFill>
        <p:spPr>
          <a:xfrm>
            <a:off x="0" y="82508"/>
            <a:ext cx="1010653" cy="103263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E8CFE"/>
        </a:solidFill>
        <a:effectLst/>
      </p:bgPr>
    </p:bg>
    <p:spTree>
      <p:nvGrpSpPr>
        <p:cNvPr id="1" name="Shape 631"/>
        <p:cNvGrpSpPr/>
        <p:nvPr/>
      </p:nvGrpSpPr>
      <p:grpSpPr>
        <a:xfrm>
          <a:off x="0" y="0"/>
          <a:ext cx="0" cy="0"/>
          <a:chOff x="0" y="0"/>
          <a:chExt cx="0" cy="0"/>
        </a:xfrm>
      </p:grpSpPr>
      <p:sp>
        <p:nvSpPr>
          <p:cNvPr id="2" name="Google Shape;632;p30">
            <a:extLst>
              <a:ext uri="{FF2B5EF4-FFF2-40B4-BE49-F238E27FC236}">
                <a16:creationId xmlns:a16="http://schemas.microsoft.com/office/drawing/2014/main" id="{37C4AA4E-E1F9-56C8-3E04-ADAF36A18E94}"/>
              </a:ext>
            </a:extLst>
          </p:cNvPr>
          <p:cNvSpPr/>
          <p:nvPr/>
        </p:nvSpPr>
        <p:spPr>
          <a:xfrm rot="16907383">
            <a:off x="-10436684" y="-3608714"/>
            <a:ext cx="16409040" cy="12593938"/>
          </a:xfrm>
          <a:custGeom>
            <a:avLst/>
            <a:gdLst/>
            <a:ahLst/>
            <a:cxnLst/>
            <a:rect l="l" t="t" r="r" b="b"/>
            <a:pathLst>
              <a:path w="16409040" h="12593938" extrusionOk="0">
                <a:moveTo>
                  <a:pt x="0" y="0"/>
                </a:moveTo>
                <a:lnTo>
                  <a:pt x="16409039" y="0"/>
                </a:lnTo>
                <a:lnTo>
                  <a:pt x="16409039" y="12593938"/>
                </a:lnTo>
                <a:lnTo>
                  <a:pt x="0" y="12593938"/>
                </a:lnTo>
                <a:lnTo>
                  <a:pt x="0" y="0"/>
                </a:lnTo>
                <a:close/>
              </a:path>
            </a:pathLst>
          </a:custGeom>
          <a:blipFill rotWithShape="1">
            <a:blip r:embed="rId3">
              <a:alphaModFix/>
            </a:blip>
            <a:stretch>
              <a:fillRect/>
            </a:stretch>
          </a:blipFill>
          <a:ln>
            <a:noFill/>
          </a:ln>
        </p:spPr>
        <p:txBody>
          <a:bodyPr/>
          <a:lstStyle/>
          <a:p>
            <a:endParaRPr lang="en-US"/>
          </a:p>
        </p:txBody>
      </p:sp>
      <p:sp>
        <p:nvSpPr>
          <p:cNvPr id="632" name="Google Shape;632;p30"/>
          <p:cNvSpPr/>
          <p:nvPr/>
        </p:nvSpPr>
        <p:spPr>
          <a:xfrm>
            <a:off x="7105550" y="173601"/>
            <a:ext cx="16409040" cy="12593938"/>
          </a:xfrm>
          <a:custGeom>
            <a:avLst/>
            <a:gdLst/>
            <a:ahLst/>
            <a:cxnLst/>
            <a:rect l="l" t="t" r="r" b="b"/>
            <a:pathLst>
              <a:path w="16409040" h="12593938" extrusionOk="0">
                <a:moveTo>
                  <a:pt x="0" y="0"/>
                </a:moveTo>
                <a:lnTo>
                  <a:pt x="16409039" y="0"/>
                </a:lnTo>
                <a:lnTo>
                  <a:pt x="16409039" y="12593938"/>
                </a:lnTo>
                <a:lnTo>
                  <a:pt x="0" y="12593938"/>
                </a:lnTo>
                <a:lnTo>
                  <a:pt x="0" y="0"/>
                </a:lnTo>
                <a:close/>
              </a:path>
            </a:pathLst>
          </a:custGeom>
          <a:blipFill rotWithShape="1">
            <a:blip r:embed="rId3">
              <a:alphaModFix/>
            </a:blip>
            <a:stretch>
              <a:fillRect/>
            </a:stretch>
          </a:blipFill>
          <a:ln>
            <a:noFill/>
          </a:ln>
        </p:spPr>
        <p:txBody>
          <a:bodyPr/>
          <a:lstStyle/>
          <a:p>
            <a:endParaRPr lang="en-US"/>
          </a:p>
        </p:txBody>
      </p:sp>
      <p:sp>
        <p:nvSpPr>
          <p:cNvPr id="634" name="Google Shape;634;p30"/>
          <p:cNvSpPr/>
          <p:nvPr/>
        </p:nvSpPr>
        <p:spPr>
          <a:xfrm rot="10800000" flipH="1">
            <a:off x="13061411" y="2290044"/>
            <a:ext cx="10453179" cy="10453179"/>
          </a:xfrm>
          <a:custGeom>
            <a:avLst/>
            <a:gdLst/>
            <a:ahLst/>
            <a:cxnLst/>
            <a:rect l="l" t="t" r="r" b="b"/>
            <a:pathLst>
              <a:path w="10453179" h="10453179" extrusionOk="0">
                <a:moveTo>
                  <a:pt x="0" y="10453179"/>
                </a:moveTo>
                <a:lnTo>
                  <a:pt x="10453178" y="10453179"/>
                </a:lnTo>
                <a:lnTo>
                  <a:pt x="10453178" y="0"/>
                </a:lnTo>
                <a:lnTo>
                  <a:pt x="0" y="0"/>
                </a:lnTo>
                <a:lnTo>
                  <a:pt x="0" y="10453179"/>
                </a:lnTo>
                <a:close/>
              </a:path>
            </a:pathLst>
          </a:custGeom>
          <a:blipFill rotWithShape="1">
            <a:blip r:embed="rId4">
              <a:alphaModFix/>
            </a:blip>
            <a:stretch>
              <a:fillRect/>
            </a:stretch>
          </a:blipFill>
          <a:ln>
            <a:noFill/>
          </a:ln>
        </p:spPr>
        <p:txBody>
          <a:bodyPr/>
          <a:lstStyle/>
          <a:p>
            <a:endParaRPr lang="en-US"/>
          </a:p>
        </p:txBody>
      </p:sp>
      <p:grpSp>
        <p:nvGrpSpPr>
          <p:cNvPr id="635" name="Google Shape;635;p30"/>
          <p:cNvGrpSpPr/>
          <p:nvPr/>
        </p:nvGrpSpPr>
        <p:grpSpPr>
          <a:xfrm>
            <a:off x="1534264" y="2385289"/>
            <a:ext cx="15219471" cy="5516656"/>
            <a:chOff x="0" y="-47625"/>
            <a:chExt cx="2392440" cy="867196"/>
          </a:xfrm>
        </p:grpSpPr>
        <p:sp>
          <p:nvSpPr>
            <p:cNvPr id="636" name="Google Shape;636;p30"/>
            <p:cNvSpPr/>
            <p:nvPr/>
          </p:nvSpPr>
          <p:spPr>
            <a:xfrm>
              <a:off x="0" y="0"/>
              <a:ext cx="2392440" cy="819571"/>
            </a:xfrm>
            <a:custGeom>
              <a:avLst/>
              <a:gdLst/>
              <a:ahLst/>
              <a:cxnLst/>
              <a:rect l="l" t="t" r="r" b="b"/>
              <a:pathLst>
                <a:path w="2392440" h="819571" extrusionOk="0">
                  <a:moveTo>
                    <a:pt x="0" y="0"/>
                  </a:moveTo>
                  <a:lnTo>
                    <a:pt x="2392440" y="0"/>
                  </a:lnTo>
                  <a:lnTo>
                    <a:pt x="2392440" y="819571"/>
                  </a:lnTo>
                  <a:lnTo>
                    <a:pt x="0" y="819571"/>
                  </a:lnTo>
                  <a:close/>
                </a:path>
              </a:pathLst>
            </a:custGeom>
            <a:solidFill>
              <a:srgbClr val="FFFFFF"/>
            </a:solidFill>
            <a:ln w="47625" cap="sq" cmpd="sng">
              <a:solidFill>
                <a:srgbClr val="000000"/>
              </a:solidFill>
              <a:prstDash val="solid"/>
              <a:miter lim="8000"/>
              <a:headEnd type="none" w="sm" len="sm"/>
              <a:tailEnd type="none" w="sm" len="sm"/>
            </a:ln>
          </p:spPr>
          <p:txBody>
            <a:bodyPr/>
            <a:lstStyle/>
            <a:p>
              <a:endParaRPr lang="en-US"/>
            </a:p>
          </p:txBody>
        </p:sp>
        <p:sp>
          <p:nvSpPr>
            <p:cNvPr id="637" name="Google Shape;637;p30"/>
            <p:cNvSpPr txBox="1"/>
            <p:nvPr/>
          </p:nvSpPr>
          <p:spPr>
            <a:xfrm>
              <a:off x="0" y="-47625"/>
              <a:ext cx="2392440" cy="867196"/>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638" name="Google Shape;638;p30"/>
          <p:cNvSpPr txBox="1"/>
          <p:nvPr/>
        </p:nvSpPr>
        <p:spPr>
          <a:xfrm>
            <a:off x="2741618" y="3590925"/>
            <a:ext cx="12804764" cy="166199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9000" b="0" i="0" u="none" strike="noStrike" cap="none" dirty="0">
                <a:solidFill>
                  <a:srgbClr val="000000"/>
                </a:solidFill>
                <a:latin typeface="Bungee"/>
                <a:ea typeface="Bungee"/>
                <a:cs typeface="Bungee"/>
                <a:sym typeface="Bungee"/>
              </a:rPr>
              <a:t>QUESTIONS</a:t>
            </a:r>
            <a:endParaRPr dirty="0"/>
          </a:p>
        </p:txBody>
      </p:sp>
      <p:sp>
        <p:nvSpPr>
          <p:cNvPr id="639" name="Google Shape;639;p30"/>
          <p:cNvSpPr txBox="1"/>
          <p:nvPr/>
        </p:nvSpPr>
        <p:spPr>
          <a:xfrm>
            <a:off x="3697160" y="5060487"/>
            <a:ext cx="10893600" cy="305929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200" b="0" i="0" u="none" strike="noStrike" cap="none" dirty="0">
                <a:solidFill>
                  <a:srgbClr val="000000"/>
                </a:solidFill>
                <a:latin typeface="Lato"/>
                <a:ea typeface="Lato"/>
                <a:cs typeface="Lato"/>
                <a:sym typeface="Lato"/>
              </a:rPr>
              <a:t>Feel free to contact me!</a:t>
            </a:r>
          </a:p>
          <a:p>
            <a:pPr marL="0" marR="0" lvl="0" indent="0" algn="ctr" rtl="0">
              <a:lnSpc>
                <a:spcPct val="140000"/>
              </a:lnSpc>
              <a:spcBef>
                <a:spcPts val="0"/>
              </a:spcBef>
              <a:spcAft>
                <a:spcPts val="0"/>
              </a:spcAft>
              <a:buNone/>
            </a:pPr>
            <a:r>
              <a:rPr lang="en-US" sz="3200" dirty="0">
                <a:latin typeface="Lato"/>
                <a:ea typeface="Lato"/>
                <a:cs typeface="Lato"/>
                <a:sym typeface="Lato"/>
                <a:hlinkClick r:id="rId5"/>
              </a:rPr>
              <a:t>alastairmerrett318@gmail.com</a:t>
            </a:r>
            <a:endParaRPr lang="en-US" sz="3200" dirty="0">
              <a:latin typeface="Lato"/>
              <a:ea typeface="Lato"/>
              <a:cs typeface="Lato"/>
              <a:sym typeface="Lato"/>
            </a:endParaRPr>
          </a:p>
          <a:p>
            <a:pPr marL="0" marR="0" lvl="0" indent="0" algn="ctr" rtl="0">
              <a:lnSpc>
                <a:spcPct val="140000"/>
              </a:lnSpc>
              <a:spcBef>
                <a:spcPts val="0"/>
              </a:spcBef>
              <a:spcAft>
                <a:spcPts val="0"/>
              </a:spcAft>
              <a:buNone/>
            </a:pPr>
            <a:r>
              <a:rPr lang="en-US" sz="3200" dirty="0">
                <a:latin typeface="Lato"/>
                <a:ea typeface="Lato"/>
                <a:cs typeface="Lato"/>
                <a:sym typeface="Lato"/>
                <a:hlinkClick r:id="rId6"/>
              </a:rPr>
              <a:t>https://www.linkedin.com/in/ally-star/</a:t>
            </a:r>
            <a:endParaRPr lang="en-US" sz="3200" dirty="0">
              <a:latin typeface="Lato"/>
              <a:ea typeface="Lato"/>
              <a:cs typeface="Lato"/>
              <a:sym typeface="Lato"/>
            </a:endParaRPr>
          </a:p>
          <a:p>
            <a:pPr marL="0" marR="0" lvl="0" indent="0" algn="ctr" rtl="0">
              <a:lnSpc>
                <a:spcPct val="140000"/>
              </a:lnSpc>
              <a:spcBef>
                <a:spcPts val="0"/>
              </a:spcBef>
              <a:spcAft>
                <a:spcPts val="0"/>
              </a:spcAft>
              <a:buNone/>
            </a:pPr>
            <a:endParaRPr lang="en-US" sz="3200" dirty="0">
              <a:latin typeface="Lato"/>
              <a:ea typeface="Lato"/>
              <a:cs typeface="Lato"/>
              <a:sym typeface="Lato"/>
            </a:endParaRPr>
          </a:p>
          <a:p>
            <a:pPr marL="0" marR="0" lvl="0" indent="0" algn="ctr" rtl="0">
              <a:lnSpc>
                <a:spcPct val="140000"/>
              </a:lnSpc>
              <a:spcBef>
                <a:spcPts val="0"/>
              </a:spcBef>
              <a:spcAft>
                <a:spcPts val="0"/>
              </a:spcAft>
              <a:buNone/>
            </a:pPr>
            <a:endParaRPr dirty="0"/>
          </a:p>
        </p:txBody>
      </p:sp>
      <p:sp>
        <p:nvSpPr>
          <p:cNvPr id="640" name="Google Shape;640;p30"/>
          <p:cNvSpPr/>
          <p:nvPr/>
        </p:nvSpPr>
        <p:spPr>
          <a:xfrm>
            <a:off x="-274296" y="879695"/>
            <a:ext cx="3617120" cy="3617120"/>
          </a:xfrm>
          <a:custGeom>
            <a:avLst/>
            <a:gdLst/>
            <a:ahLst/>
            <a:cxnLst/>
            <a:rect l="l" t="t" r="r" b="b"/>
            <a:pathLst>
              <a:path w="3617120" h="3617120" extrusionOk="0">
                <a:moveTo>
                  <a:pt x="0" y="0"/>
                </a:moveTo>
                <a:lnTo>
                  <a:pt x="3617121" y="0"/>
                </a:lnTo>
                <a:lnTo>
                  <a:pt x="3617121" y="3617120"/>
                </a:lnTo>
                <a:lnTo>
                  <a:pt x="0" y="3617120"/>
                </a:lnTo>
                <a:lnTo>
                  <a:pt x="0" y="0"/>
                </a:lnTo>
                <a:close/>
              </a:path>
            </a:pathLst>
          </a:custGeom>
          <a:blipFill rotWithShape="1">
            <a:blip r:embed="rId7">
              <a:alphaModFix/>
            </a:blip>
            <a:stretch>
              <a:fillRect/>
            </a:stretch>
          </a:blipFill>
          <a:ln>
            <a:noFill/>
          </a:ln>
        </p:spPr>
        <p:txBody>
          <a:bodyPr/>
          <a:lstStyle/>
          <a:p>
            <a:endParaRPr lang="en-US"/>
          </a:p>
        </p:txBody>
      </p:sp>
      <p:grpSp>
        <p:nvGrpSpPr>
          <p:cNvPr id="641" name="Google Shape;641;p30"/>
          <p:cNvGrpSpPr/>
          <p:nvPr/>
        </p:nvGrpSpPr>
        <p:grpSpPr>
          <a:xfrm>
            <a:off x="7541978" y="7402264"/>
            <a:ext cx="894534" cy="946948"/>
            <a:chOff x="0" y="-47625"/>
            <a:chExt cx="812800" cy="860425"/>
          </a:xfrm>
        </p:grpSpPr>
        <p:sp>
          <p:nvSpPr>
            <p:cNvPr id="642" name="Google Shape;642;p30"/>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643" name="Google Shape;643;p30"/>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644" name="Google Shape;644;p30"/>
          <p:cNvGrpSpPr/>
          <p:nvPr/>
        </p:nvGrpSpPr>
        <p:grpSpPr>
          <a:xfrm>
            <a:off x="8696733" y="7402264"/>
            <a:ext cx="894534" cy="946948"/>
            <a:chOff x="0" y="-47625"/>
            <a:chExt cx="812800" cy="860425"/>
          </a:xfrm>
        </p:grpSpPr>
        <p:sp>
          <p:nvSpPr>
            <p:cNvPr id="645" name="Google Shape;645;p30"/>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646" name="Google Shape;646;p30"/>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647" name="Google Shape;647;p30"/>
          <p:cNvGrpSpPr/>
          <p:nvPr/>
        </p:nvGrpSpPr>
        <p:grpSpPr>
          <a:xfrm>
            <a:off x="9851488" y="7402264"/>
            <a:ext cx="894534" cy="946948"/>
            <a:chOff x="0" y="-47625"/>
            <a:chExt cx="812800" cy="860425"/>
          </a:xfrm>
        </p:grpSpPr>
        <p:sp>
          <p:nvSpPr>
            <p:cNvPr id="648" name="Google Shape;648;p30"/>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418"/>
            </a:solidFill>
            <a:ln>
              <a:noFill/>
            </a:ln>
          </p:spPr>
          <p:txBody>
            <a:bodyPr/>
            <a:lstStyle/>
            <a:p>
              <a:endParaRPr lang="en-US"/>
            </a:p>
          </p:txBody>
        </p:sp>
        <p:sp>
          <p:nvSpPr>
            <p:cNvPr id="649" name="Google Shape;649;p30"/>
            <p:cNvSpPr txBox="1"/>
            <p:nvPr/>
          </p:nvSpPr>
          <p:spPr>
            <a:xfrm>
              <a:off x="0" y="-47625"/>
              <a:ext cx="812800"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650" name="Google Shape;650;p30"/>
          <p:cNvSpPr/>
          <p:nvPr/>
        </p:nvSpPr>
        <p:spPr>
          <a:xfrm>
            <a:off x="5857016" y="9300633"/>
            <a:ext cx="2839717" cy="542128"/>
          </a:xfrm>
          <a:custGeom>
            <a:avLst/>
            <a:gdLst/>
            <a:ahLst/>
            <a:cxnLst/>
            <a:rect l="l" t="t" r="r" b="b"/>
            <a:pathLst>
              <a:path w="2839717" h="542128" extrusionOk="0">
                <a:moveTo>
                  <a:pt x="0" y="0"/>
                </a:moveTo>
                <a:lnTo>
                  <a:pt x="2839717" y="0"/>
                </a:lnTo>
                <a:lnTo>
                  <a:pt x="2839717" y="542128"/>
                </a:lnTo>
                <a:lnTo>
                  <a:pt x="0" y="542128"/>
                </a:lnTo>
                <a:lnTo>
                  <a:pt x="0" y="0"/>
                </a:lnTo>
                <a:close/>
              </a:path>
            </a:pathLst>
          </a:custGeom>
          <a:blipFill rotWithShape="1">
            <a:blip r:embed="rId8">
              <a:alphaModFix/>
            </a:blip>
            <a:stretch>
              <a:fillRect/>
            </a:stretch>
          </a:blipFill>
          <a:ln>
            <a:noFill/>
          </a:ln>
        </p:spPr>
        <p:txBody>
          <a:bodyPr/>
          <a:lstStyle/>
          <a:p>
            <a:endParaRPr lang="en-US"/>
          </a:p>
        </p:txBody>
      </p:sp>
      <p:sp>
        <p:nvSpPr>
          <p:cNvPr id="651" name="Google Shape;651;p30"/>
          <p:cNvSpPr/>
          <p:nvPr/>
        </p:nvSpPr>
        <p:spPr>
          <a:xfrm>
            <a:off x="5857016" y="8673839"/>
            <a:ext cx="2839717" cy="542128"/>
          </a:xfrm>
          <a:custGeom>
            <a:avLst/>
            <a:gdLst/>
            <a:ahLst/>
            <a:cxnLst/>
            <a:rect l="l" t="t" r="r" b="b"/>
            <a:pathLst>
              <a:path w="2839717" h="542128" extrusionOk="0">
                <a:moveTo>
                  <a:pt x="0" y="0"/>
                </a:moveTo>
                <a:lnTo>
                  <a:pt x="2839717" y="0"/>
                </a:lnTo>
                <a:lnTo>
                  <a:pt x="2839717" y="542128"/>
                </a:lnTo>
                <a:lnTo>
                  <a:pt x="0" y="542128"/>
                </a:lnTo>
                <a:lnTo>
                  <a:pt x="0" y="0"/>
                </a:lnTo>
                <a:close/>
              </a:path>
            </a:pathLst>
          </a:custGeom>
          <a:blipFill rotWithShape="1">
            <a:blip r:embed="rId8">
              <a:alphaModFix/>
            </a:blip>
            <a:stretch>
              <a:fillRect/>
            </a:stretch>
          </a:blipFill>
          <a:ln>
            <a:noFill/>
          </a:ln>
        </p:spPr>
        <p:txBody>
          <a:bodyPr/>
          <a:lstStyle/>
          <a:p>
            <a:endParaRPr lang="en-US"/>
          </a:p>
        </p:txBody>
      </p:sp>
      <p:grpSp>
        <p:nvGrpSpPr>
          <p:cNvPr id="652" name="Google Shape;652;p30"/>
          <p:cNvGrpSpPr/>
          <p:nvPr/>
        </p:nvGrpSpPr>
        <p:grpSpPr>
          <a:xfrm>
            <a:off x="12510308" y="615594"/>
            <a:ext cx="3285412" cy="1376761"/>
            <a:chOff x="0" y="0"/>
            <a:chExt cx="4380549" cy="1835682"/>
          </a:xfrm>
        </p:grpSpPr>
        <p:sp>
          <p:nvSpPr>
            <p:cNvPr id="653" name="Google Shape;653;p30"/>
            <p:cNvSpPr/>
            <p:nvPr/>
          </p:nvSpPr>
          <p:spPr>
            <a:xfrm>
              <a:off x="0" y="1282638"/>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654" name="Google Shape;654;p30"/>
            <p:cNvSpPr/>
            <p:nvPr/>
          </p:nvSpPr>
          <p:spPr>
            <a:xfrm>
              <a:off x="0" y="641319"/>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sp>
          <p:nvSpPr>
            <p:cNvPr id="655" name="Google Shape;655;p30"/>
            <p:cNvSpPr/>
            <p:nvPr/>
          </p:nvSpPr>
          <p:spPr>
            <a:xfrm>
              <a:off x="0" y="0"/>
              <a:ext cx="4380549" cy="553044"/>
            </a:xfrm>
            <a:custGeom>
              <a:avLst/>
              <a:gdLst/>
              <a:ahLst/>
              <a:cxnLst/>
              <a:rect l="l" t="t" r="r" b="b"/>
              <a:pathLst>
                <a:path w="4380549" h="553044" extrusionOk="0">
                  <a:moveTo>
                    <a:pt x="0" y="0"/>
                  </a:moveTo>
                  <a:lnTo>
                    <a:pt x="4380549" y="0"/>
                  </a:lnTo>
                  <a:lnTo>
                    <a:pt x="4380549" y="553044"/>
                  </a:lnTo>
                  <a:lnTo>
                    <a:pt x="0" y="553044"/>
                  </a:lnTo>
                  <a:lnTo>
                    <a:pt x="0" y="0"/>
                  </a:lnTo>
                  <a:close/>
                </a:path>
              </a:pathLst>
            </a:custGeom>
            <a:blipFill rotWithShape="1">
              <a:blip r:embed="rId9">
                <a:alphaModFix/>
              </a:blip>
              <a:stretch>
                <a:fillRect/>
              </a:stretch>
            </a:blipFill>
            <a:ln>
              <a:noFill/>
            </a:ln>
          </p:spPr>
          <p:txBody>
            <a:bodyPr/>
            <a:lstStyle/>
            <a:p>
              <a:endParaRPr lang="en-US"/>
            </a:p>
          </p:txBody>
        </p:sp>
      </p:grpSp>
    </p:spTree>
  </p:cSld>
  <p:clrMapOvr>
    <a:masterClrMapping/>
  </p:clrMapOvr>
  <p:transition>
    <p:push/>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2">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2">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2">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2">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2">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2">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2">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1130</TotalTime>
  <Words>7538</Words>
  <Application>Microsoft Office PowerPoint</Application>
  <PresentationFormat>Custom</PresentationFormat>
  <Paragraphs>1081</Paragraphs>
  <Slides>76</Slides>
  <Notes>44</Notes>
  <HiddenSlides>0</HiddenSlides>
  <MMClips>0</MMClips>
  <ScaleCrop>false</ScaleCrop>
  <HeadingPairs>
    <vt:vector size="6" baseType="variant">
      <vt:variant>
        <vt:lpstr>Fonts Used</vt:lpstr>
      </vt:variant>
      <vt:variant>
        <vt:i4>14</vt:i4>
      </vt:variant>
      <vt:variant>
        <vt:lpstr>Theme</vt:lpstr>
      </vt:variant>
      <vt:variant>
        <vt:i4>8</vt:i4>
      </vt:variant>
      <vt:variant>
        <vt:lpstr>Slide Titles</vt:lpstr>
      </vt:variant>
      <vt:variant>
        <vt:i4>76</vt:i4>
      </vt:variant>
    </vt:vector>
  </HeadingPairs>
  <TitlesOfParts>
    <vt:vector size="98" baseType="lpstr">
      <vt:lpstr>Bungee</vt:lpstr>
      <vt:lpstr>Lato</vt:lpstr>
      <vt:lpstr>Open Sans Light</vt:lpstr>
      <vt:lpstr>Wingdings 3</vt:lpstr>
      <vt:lpstr>Open Sans Extrabold</vt:lpstr>
      <vt:lpstr>Wingdings</vt:lpstr>
      <vt:lpstr>Courier New</vt:lpstr>
      <vt:lpstr>-apple-system</vt:lpstr>
      <vt:lpstr>SAPGUI-Icons</vt:lpstr>
      <vt:lpstr>SAPGUI-Belize-Icons</vt:lpstr>
      <vt:lpstr>Open Sans</vt:lpstr>
      <vt:lpstr>Segoe MDL2 Assets</vt:lpstr>
      <vt:lpstr>Calibri</vt:lpstr>
      <vt:lpstr>Arial</vt:lpstr>
      <vt:lpstr>Office Theme</vt:lpstr>
      <vt:lpstr>2_Office Theme</vt:lpstr>
      <vt:lpstr>3_Office Theme</vt:lpstr>
      <vt:lpstr>4_Office Theme</vt:lpstr>
      <vt:lpstr>5_Office Theme</vt:lpstr>
      <vt:lpstr>6_Office Theme</vt:lpstr>
      <vt:lpstr>7_Office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vt:lpstr>
      <vt:lpstr>Methods</vt:lpstr>
      <vt:lpstr>Sample</vt:lpstr>
      <vt:lpstr>Sample</vt:lpstr>
      <vt:lpstr>Collateral | Study Materials &amp; Artifacts</vt:lpstr>
      <vt:lpstr>Collateral | Autoinjectors and QRG </vt:lpstr>
      <vt:lpstr>QR Code Flow</vt:lpstr>
      <vt:lpstr>NFC Code Flow</vt:lpstr>
      <vt:lpstr>EXECUTIVE SUMMARY</vt:lpstr>
      <vt:lpstr>Executive Summary </vt:lpstr>
      <vt:lpstr>OVERALL CONCEPT FEEDBACK</vt:lpstr>
      <vt:lpstr>Overview</vt:lpstr>
      <vt:lpstr>Perceived Benefits &amp; Tradeoffs</vt:lpstr>
      <vt:lpstr>Envisioned Use | Timing &amp; Impact</vt:lpstr>
      <vt:lpstr>PROTOTYPE FEEDBACK</vt:lpstr>
      <vt:lpstr>Overall Preference</vt:lpstr>
      <vt:lpstr>NFC Workflow (N)</vt:lpstr>
      <vt:lpstr>NFC Workflow (N)</vt:lpstr>
      <vt:lpstr>QR Code Workflow (Q)</vt:lpstr>
      <vt:lpstr>Technology &amp; Workflow</vt:lpstr>
      <vt:lpstr>UX INTERACTION</vt:lpstr>
      <vt:lpstr>Overview</vt:lpstr>
      <vt:lpstr>Overview</vt:lpstr>
      <vt:lpstr>Home Screen </vt:lpstr>
      <vt:lpstr>Home Screen</vt:lpstr>
      <vt:lpstr>Guidance</vt:lpstr>
      <vt:lpstr>Guidance</vt:lpstr>
      <vt:lpstr>Injection Location + Notes </vt:lpstr>
      <vt:lpstr>Injection Location + Notes</vt:lpstr>
      <vt:lpstr>Injection History </vt:lpstr>
      <vt:lpstr>Injection History</vt:lpstr>
      <vt:lpstr>FEATURES</vt:lpstr>
      <vt:lpstr>Feature Preferences</vt:lpstr>
      <vt:lpstr>RX Refill</vt:lpstr>
      <vt:lpstr>My Care Team</vt:lpstr>
      <vt:lpstr>Reminders</vt:lpstr>
      <vt:lpstr>Symptom Tracker</vt:lpstr>
      <vt:lpstr>Community</vt:lpstr>
      <vt:lpstr>Features</vt:lpstr>
      <vt:lpstr>Features Cont’d</vt:lpstr>
      <vt:lpstr>APPENDIX</vt:lpstr>
      <vt:lpstr>Smart Label Prototype Links </vt:lpstr>
      <vt:lpstr>QR Code Flow</vt:lpstr>
      <vt:lpstr>NFC Code Flow</vt:lpstr>
      <vt:lpstr>Alert Flows</vt:lpstr>
      <vt:lpstr>Features</vt:lpstr>
      <vt:lpstr>Label Activation Success</vt:lpstr>
      <vt:lpstr>Participant Grid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Ally Merrett</dc:creator>
  <cp:lastModifiedBy>Ally Merrett</cp:lastModifiedBy>
  <cp:revision>2</cp:revision>
  <dcterms:modified xsi:type="dcterms:W3CDTF">2024-02-22T03:27:26Z</dcterms:modified>
</cp:coreProperties>
</file>